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477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1478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1479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1480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1481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1482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1483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1484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1485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486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487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488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489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490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491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492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493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494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495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1496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1497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1498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1499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1500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1501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1502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1503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1504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1505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1506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1507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1508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1509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1510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1511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1512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1513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1514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1515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1516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1517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1518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1519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1520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1521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1522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1523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1524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1525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1526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1527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1528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1529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1530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1531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1532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1533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1534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1535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1536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1537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1538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1539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1540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1541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1542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1543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1544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1545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1546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1547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1548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1549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1550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1551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1552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1553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1554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1555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1556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1557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1558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1559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1560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1561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1562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1563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1564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1565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1566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1567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1568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1569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1570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1571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1572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1573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1574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1575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576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577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578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579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580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581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582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583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584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585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586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587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588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589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590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591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592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593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594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595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596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597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598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599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600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601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602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603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604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605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606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607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608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609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610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611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612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613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614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615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616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617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618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619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620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621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622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623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624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625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626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627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628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629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630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631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632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633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634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635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636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637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638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639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640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641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642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643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644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645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646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647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648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649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650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651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652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653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654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655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656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657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658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659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660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661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662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663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664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665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666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667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668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669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670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671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672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673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674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675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1676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1677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1678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1679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1680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1681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1682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1683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1684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1685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1686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1687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1688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1689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1690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1691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1692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1693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1694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1695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1696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1697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1698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1699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1700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1701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1702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1703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1704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1705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1706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1707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1708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1709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1710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1711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1712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1713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1714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1715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1716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1717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1718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1719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1720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</p:sldIdLst>
  <p:notesMasterIdLst>
    <p:notesMasterId r:id="rId24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a57237c9-105f-14ae-f37a-0ead0e7f85ce}">
          <p14:sldIdLst>
            <p14:sldId id="257"/>
            <p14:sldId id="258"/>
          </p14:sldIdLst>
        </p14:section>
        <p14:section name="院内专科梯队表格" id="{dc8a37f6-fd36-8ac3-2cb0-7e79254a72d9}">
          <p14:sldIdLst/>
        </p14:section>
        <p14:section name="院内各科维度轮比雷达图" id="{e8386e95-37bc-0cfc-67bf-d94351d54209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院内单科多维度评分雷达图" id="{947f733d-51be-4173-cf2c-a32124f0740f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  <p14:section name="院内各科维度轮比散点图" id="{595c2064-86e4-e528-f150-b0acc1e02e75}">
          <p14:sldIdLst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notesMaster" Target="notesMasters/notesMaster1.xml"/><Relationship Id="rId248" Type="http://schemas.openxmlformats.org/officeDocument/2006/relationships/presProps" Target="presProps.xml"/><Relationship Id="rId249" Type="http://schemas.openxmlformats.org/officeDocument/2006/relationships/viewProps" Target="viewProps.xml"/><Relationship Id="rId250" Type="http://schemas.openxmlformats.org/officeDocument/2006/relationships/theme" Target="theme/theme1.xml"/><Relationship Id="rId251" Type="http://schemas.openxmlformats.org/officeDocument/2006/relationships/tableStyles" Target="tableStyles.xml"/></Relationships>
</file>

<file path=ppt/charts/_rels/chart14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7.xlsx"/></Relationships>
</file>

<file path=ppt/charts/_rels/chart14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8.xlsx"/></Relationships>
</file>

<file path=ppt/charts/_rels/chart14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9.xlsx"/></Relationships>
</file>

<file path=ppt/charts/_rels/chart14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0.xlsx"/></Relationships>
</file>

<file path=ppt/charts/_rels/chart14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1.xlsx"/></Relationships>
</file>

<file path=ppt/charts/_rels/chart14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2.xlsx"/></Relationships>
</file>

<file path=ppt/charts/_rels/chart14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3.xlsx"/></Relationships>
</file>

<file path=ppt/charts/_rels/chart14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4.xlsx"/></Relationships>
</file>

<file path=ppt/charts/_rels/chart14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5.xlsx"/></Relationships>
</file>

<file path=ppt/charts/_rels/chart14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6.xlsx"/></Relationships>
</file>

<file path=ppt/charts/_rels/chart14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7.xlsx"/></Relationships>
</file>

<file path=ppt/charts/_rels/chart14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8.xlsx"/></Relationships>
</file>

<file path=ppt/charts/_rels/chart14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9.xlsx"/></Relationships>
</file>

<file path=ppt/charts/_rels/chart14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0.xlsx"/></Relationships>
</file>

<file path=ppt/charts/_rels/chart14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1.xlsx"/></Relationships>
</file>

<file path=ppt/charts/_rels/chart14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2.xlsx"/></Relationships>
</file>

<file path=ppt/charts/_rels/chart14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3.xlsx"/></Relationships>
</file>

<file path=ppt/charts/_rels/chart14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4.xlsx"/></Relationships>
</file>

<file path=ppt/charts/_rels/chart14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5.xlsx"/></Relationships>
</file>

<file path=ppt/charts/_rels/chart14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6.xlsx"/></Relationships>
</file>

<file path=ppt/charts/_rels/chart14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7.xlsx"/></Relationships>
</file>

<file path=ppt/charts/_rels/chart14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8.xlsx"/></Relationships>
</file>

<file path=ppt/charts/_rels/chart14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9.xlsx"/></Relationships>
</file>

<file path=ppt/charts/_rels/chart15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0.xlsx"/></Relationships>
</file>

<file path=ppt/charts/_rels/chart15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1.xlsx"/></Relationships>
</file>

<file path=ppt/charts/_rels/chart15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2.xlsx"/></Relationships>
</file>

<file path=ppt/charts/_rels/chart15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3.xlsx"/></Relationships>
</file>

<file path=ppt/charts/_rels/chart15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4.xlsx"/></Relationships>
</file>

<file path=ppt/charts/_rels/chart15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5.xlsx"/></Relationships>
</file>

<file path=ppt/charts/_rels/chart15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6.xlsx"/></Relationships>
</file>

<file path=ppt/charts/_rels/chart15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7.xlsx"/></Relationships>
</file>

<file path=ppt/charts/_rels/chart15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8.xlsx"/></Relationships>
</file>

<file path=ppt/charts/_rels/chart15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9.xlsx"/></Relationships>
</file>

<file path=ppt/charts/_rels/chart15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0.xlsx"/></Relationships>
</file>

<file path=ppt/charts/_rels/chart15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1.xlsx"/></Relationships>
</file>

<file path=ppt/charts/_rels/chart15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2.xlsx"/></Relationships>
</file>

<file path=ppt/charts/_rels/chart15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3.xlsx"/></Relationships>
</file>

<file path=ppt/charts/_rels/chart15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4.xlsx"/></Relationships>
</file>

<file path=ppt/charts/_rels/chart15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5.xlsx"/></Relationships>
</file>

<file path=ppt/charts/_rels/chart15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6.xlsx"/></Relationships>
</file>

<file path=ppt/charts/_rels/chart15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7.xlsx"/></Relationships>
</file>

<file path=ppt/charts/_rels/chart15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8.xlsx"/></Relationships>
</file>

<file path=ppt/charts/_rels/chart15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9.xlsx"/></Relationships>
</file>

<file path=ppt/charts/_rels/chart15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0.xlsx"/></Relationships>
</file>

<file path=ppt/charts/_rels/chart15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1.xlsx"/></Relationships>
</file>

<file path=ppt/charts/_rels/chart15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2.xlsx"/></Relationships>
</file>

<file path=ppt/charts/_rels/chart15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3.xlsx"/></Relationships>
</file>

<file path=ppt/charts/_rels/chart15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4.xlsx"/></Relationships>
</file>

<file path=ppt/charts/_rels/chart15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5.xlsx"/></Relationships>
</file>

<file path=ppt/charts/_rels/chart15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6.xlsx"/></Relationships>
</file>

<file path=ppt/charts/_rels/chart15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7.xlsx"/></Relationships>
</file>

<file path=ppt/charts/_rels/chart15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8.xlsx"/></Relationships>
</file>

<file path=ppt/charts/_rels/chart15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9.xlsx"/></Relationships>
</file>

<file path=ppt/charts/_rels/chart15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0.xlsx"/></Relationships>
</file>

<file path=ppt/charts/_rels/chart15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1.xlsx"/></Relationships>
</file>

<file path=ppt/charts/_rels/chart15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2.xlsx"/></Relationships>
</file>

<file path=ppt/charts/_rels/chart15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3.xlsx"/></Relationships>
</file>

<file path=ppt/charts/_rels/chart15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4.xlsx"/></Relationships>
</file>

<file path=ppt/charts/_rels/chart15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5.xlsx"/></Relationships>
</file>

<file path=ppt/charts/_rels/chart15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6.xlsx"/></Relationships>
</file>

<file path=ppt/charts/_rels/chart15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7.xlsx"/></Relationships>
</file>

<file path=ppt/charts/_rels/chart15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8.xlsx"/></Relationships>
</file>

<file path=ppt/charts/_rels/chart15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9.xlsx"/></Relationships>
</file>

<file path=ppt/charts/_rels/chart15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0.xlsx"/></Relationships>
</file>

<file path=ppt/charts/_rels/chart15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1.xlsx"/></Relationships>
</file>

<file path=ppt/charts/_rels/chart15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2.xlsx"/></Relationships>
</file>

<file path=ppt/charts/_rels/chart15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3.xlsx"/></Relationships>
</file>

<file path=ppt/charts/_rels/chart15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4.xlsx"/></Relationships>
</file>

<file path=ppt/charts/_rels/chart15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5.xlsx"/></Relationships>
</file>

<file path=ppt/charts/_rels/chart15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6.xlsx"/></Relationships>
</file>

<file path=ppt/charts/_rels/chart15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7.xlsx"/></Relationships>
</file>

<file path=ppt/charts/_rels/chart15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8.xlsx"/></Relationships>
</file>

<file path=ppt/charts/_rels/chart15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9.xlsx"/></Relationships>
</file>

<file path=ppt/charts/_rels/chart15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0.xlsx"/></Relationships>
</file>

<file path=ppt/charts/_rels/chart15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1.xlsx"/></Relationships>
</file>

<file path=ppt/charts/_rels/chart15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2.xlsx"/></Relationships>
</file>

<file path=ppt/charts/_rels/chart15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3.xlsx"/></Relationships>
</file>

<file path=ppt/charts/_rels/chart15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4.xlsx"/></Relationships>
</file>

<file path=ppt/charts/_rels/chart15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5.xlsx"/></Relationships>
</file>

<file path=ppt/charts/_rels/chart15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6.xlsx"/></Relationships>
</file>

<file path=ppt/charts/_rels/chart15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7.xlsx"/></Relationships>
</file>

<file path=ppt/charts/_rels/chart15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8.xlsx"/></Relationships>
</file>

<file path=ppt/charts/_rels/chart15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9.xlsx"/></Relationships>
</file>

<file path=ppt/charts/_rels/chart15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0.xlsx"/></Relationships>
</file>

<file path=ppt/charts/_rels/chart15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1.xlsx"/></Relationships>
</file>

<file path=ppt/charts/_rels/chart15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2.xlsx"/></Relationships>
</file>

<file path=ppt/charts/_rels/chart15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3.xlsx"/></Relationships>
</file>

<file path=ppt/charts/_rels/chart15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4.xlsx"/></Relationships>
</file>

<file path=ppt/charts/_rels/chart15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5.xlsx"/></Relationships>
</file>

<file path=ppt/charts/_rels/chart15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6.xlsx"/></Relationships>
</file>

<file path=ppt/charts/_rels/chart15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7.xlsx"/></Relationships>
</file>

<file path=ppt/charts/_rels/chart15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8.xlsx"/></Relationships>
</file>

<file path=ppt/charts/_rels/chart15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9.xlsx"/></Relationships>
</file>

<file path=ppt/charts/_rels/chart15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0.xlsx"/></Relationships>
</file>

<file path=ppt/charts/_rels/chart15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1.xlsx"/></Relationships>
</file>

<file path=ppt/charts/_rels/chart15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2.xlsx"/></Relationships>
</file>

<file path=ppt/charts/_rels/chart15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3.xlsx"/></Relationships>
</file>

<file path=ppt/charts/_rels/chart15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4.xlsx"/></Relationships>
</file>

<file path=ppt/charts/_rels/chart15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5.xlsx"/></Relationships>
</file>

<file path=ppt/charts/_rels/chart15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6.xlsx"/></Relationships>
</file>

<file path=ppt/charts/_rels/chart15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7.xlsx"/></Relationships>
</file>

<file path=ppt/charts/_rels/chart15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8.xlsx"/></Relationships>
</file>

<file path=ppt/charts/_rels/chart15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9.xlsx"/></Relationships>
</file>

<file path=ppt/charts/_rels/chart15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0.xlsx"/></Relationships>
</file>

<file path=ppt/charts/_rels/chart15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1.xlsx"/></Relationships>
</file>

<file path=ppt/charts/_rels/chart15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2.xlsx"/></Relationships>
</file>

<file path=ppt/charts/_rels/chart15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3.xlsx"/></Relationships>
</file>

<file path=ppt/charts/_rels/chart15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4.xlsx"/></Relationships>
</file>

<file path=ppt/charts/_rels/chart15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5.xlsx"/></Relationships>
</file>

<file path=ppt/charts/_rels/chart15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6.xlsx"/></Relationships>
</file>

<file path=ppt/charts/_rels/chart15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7.xlsx"/></Relationships>
</file>

<file path=ppt/charts/_rels/chart15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8.xlsx"/></Relationships>
</file>

<file path=ppt/charts/_rels/chart15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9.xlsx"/></Relationships>
</file>

<file path=ppt/charts/_rels/chart15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0.xlsx"/></Relationships>
</file>

<file path=ppt/charts/_rels/chart15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1.xlsx"/></Relationships>
</file>

<file path=ppt/charts/_rels/chart15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2.xlsx"/></Relationships>
</file>

<file path=ppt/charts/_rels/chart15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3.xlsx"/></Relationships>
</file>

<file path=ppt/charts/_rels/chart15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4.xlsx"/></Relationships>
</file>

<file path=ppt/charts/_rels/chart15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5.xlsx"/></Relationships>
</file>

<file path=ppt/charts/_rels/chart15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6.xlsx"/></Relationships>
</file>

<file path=ppt/charts/_rels/chart15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7.xlsx"/></Relationships>
</file>

<file path=ppt/charts/_rels/chart15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8.xlsx"/></Relationships>
</file>

<file path=ppt/charts/_rels/chart15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9.xlsx"/></Relationships>
</file>

<file path=ppt/charts/_rels/chart16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0.xlsx"/></Relationships>
</file>

<file path=ppt/charts/_rels/chart16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1.xlsx"/></Relationships>
</file>

<file path=ppt/charts/_rels/chart16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2.xlsx"/></Relationships>
</file>

<file path=ppt/charts/_rels/chart16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3.xlsx"/></Relationships>
</file>

<file path=ppt/charts/_rels/chart16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4.xlsx"/></Relationships>
</file>

<file path=ppt/charts/_rels/chart16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5.xlsx"/></Relationships>
</file>

<file path=ppt/charts/_rels/chart16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6.xlsx"/></Relationships>
</file>

<file path=ppt/charts/_rels/chart16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7.xlsx"/></Relationships>
</file>

<file path=ppt/charts/_rels/chart16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8.xlsx"/></Relationships>
</file>

<file path=ppt/charts/_rels/chart16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9.xlsx"/></Relationships>
</file>

<file path=ppt/charts/_rels/chart16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0.xlsx"/></Relationships>
</file>

<file path=ppt/charts/_rels/chart16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1.xlsx"/></Relationships>
</file>

<file path=ppt/charts/_rels/chart16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2.xlsx"/></Relationships>
</file>

<file path=ppt/charts/_rels/chart16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3.xlsx"/></Relationships>
</file>

<file path=ppt/charts/_rels/chart16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4.xlsx"/></Relationships>
</file>

<file path=ppt/charts/_rels/chart16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5.xlsx"/></Relationships>
</file>

<file path=ppt/charts/_rels/chart16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6.xlsx"/></Relationships>
</file>

<file path=ppt/charts/_rels/chart16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7.xlsx"/></Relationships>
</file>

<file path=ppt/charts/_rels/chart16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8.xlsx"/></Relationships>
</file>

<file path=ppt/charts/_rels/chart16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9.xlsx"/></Relationships>
</file>

<file path=ppt/charts/_rels/chart16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0.xlsx"/></Relationships>
</file>

<file path=ppt/charts/_rels/chart16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1.xlsx"/></Relationships>
</file>

<file path=ppt/charts/_rels/chart16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2.xlsx"/></Relationships>
</file>

<file path=ppt/charts/_rels/chart16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3.xlsx"/></Relationships>
</file>

<file path=ppt/charts/_rels/chart16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4.xlsx"/></Relationships>
</file>

<file path=ppt/charts/_rels/chart16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5.xlsx"/></Relationships>
</file>

<file path=ppt/charts/_rels/chart16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6.xlsx"/></Relationships>
</file>

<file path=ppt/charts/_rels/chart16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7.xlsx"/></Relationships>
</file>

<file path=ppt/charts/_rels/chart16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8.xlsx"/></Relationships>
</file>

<file path=ppt/charts/_rels/chart16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9.xlsx"/></Relationships>
</file>

<file path=ppt/charts/_rels/chart16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0.xlsx"/></Relationships>
</file>

<file path=ppt/charts/_rels/chart16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1.xlsx"/></Relationships>
</file>

<file path=ppt/charts/_rels/chart16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2.xlsx"/></Relationships>
</file>

<file path=ppt/charts/_rels/chart16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3.xlsx"/></Relationships>
</file>

<file path=ppt/charts/_rels/chart16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4.xlsx"/></Relationships>
</file>

<file path=ppt/charts/_rels/chart16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5.xlsx"/></Relationships>
</file>

<file path=ppt/charts/_rels/chart16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6.xlsx"/></Relationships>
</file>

<file path=ppt/charts/_rels/chart16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7.xlsx"/></Relationships>
</file>

<file path=ppt/charts/_rels/chart16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8.xlsx"/></Relationships>
</file>

<file path=ppt/charts/_rels/chart16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9.xlsx"/></Relationships>
</file>

<file path=ppt/charts/_rels/chart16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0.xlsx"/></Relationships>
</file>

<file path=ppt/charts/_rels/chart16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1.xlsx"/></Relationships>
</file>

<file path=ppt/charts/_rels/chart16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2.xlsx"/></Relationships>
</file>

<file path=ppt/charts/_rels/chart16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3.xlsx"/></Relationships>
</file>

<file path=ppt/charts/_rels/chart16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4.xlsx"/></Relationships>
</file>

<file path=ppt/charts/_rels/chart16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5.xlsx"/></Relationships>
</file>

<file path=ppt/charts/_rels/chart16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6.xlsx"/></Relationships>
</file>

<file path=ppt/charts/_rels/chart16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7.xlsx"/></Relationships>
</file>

<file path=ppt/charts/_rels/chart16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8.xlsx"/></Relationships>
</file>

<file path=ppt/charts/_rels/chart16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9.xlsx"/></Relationships>
</file>

<file path=ppt/charts/_rels/chart16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0.xlsx"/></Relationships>
</file>

<file path=ppt/charts/_rels/chart16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1.xlsx"/></Relationships>
</file>

<file path=ppt/charts/_rels/chart16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2.xlsx"/></Relationships>
</file>

<file path=ppt/charts/_rels/chart16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3.xlsx"/></Relationships>
</file>

<file path=ppt/charts/_rels/chart16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4.xlsx"/></Relationships>
</file>

<file path=ppt/charts/_rels/chart16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5.xlsx"/></Relationships>
</file>

<file path=ppt/charts/_rels/chart16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6.xlsx"/></Relationships>
</file>

<file path=ppt/charts/_rels/chart16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7.xlsx"/></Relationships>
</file>

<file path=ppt/charts/_rels/chart16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8.xlsx"/></Relationships>
</file>

<file path=ppt/charts/_rels/chart16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9.xlsx"/></Relationships>
</file>

<file path=ppt/charts/_rels/chart16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0.xlsx"/></Relationships>
</file>

<file path=ppt/charts/_rels/chart16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1.xlsx"/></Relationships>
</file>

<file path=ppt/charts/_rels/chart16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2.xlsx"/></Relationships>
</file>

<file path=ppt/charts/_rels/chart16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3.xlsx"/></Relationships>
</file>

<file path=ppt/charts/_rels/chart16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4.xlsx"/></Relationships>
</file>

<file path=ppt/charts/_rels/chart16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5.xlsx"/></Relationships>
</file>

<file path=ppt/charts/_rels/chart16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6.xlsx"/></Relationships>
</file>

<file path=ppt/charts/_rels/chart16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7.xlsx"/></Relationships>
</file>

<file path=ppt/charts/_rels/chart16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8.xlsx"/></Relationships>
</file>

<file path=ppt/charts/_rels/chart16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9.xlsx"/></Relationships>
</file>

<file path=ppt/charts/_rels/chart16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0.xlsx"/></Relationships>
</file>

<file path=ppt/charts/_rels/chart16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1.xlsx"/></Relationships>
</file>

<file path=ppt/charts/_rels/chart16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2.xlsx"/></Relationships>
</file>

<file path=ppt/charts/_rels/chart16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3.xlsx"/></Relationships>
</file>

<file path=ppt/charts/_rels/chart16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4.xlsx"/></Relationships>
</file>

<file path=ppt/charts/_rels/chart16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5.xlsx"/></Relationships>
</file>

<file path=ppt/charts/_rels/chart16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6.xlsx"/></Relationships>
</file>

<file path=ppt/charts/_rels/chart16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7.xlsx"/></Relationships>
</file>

<file path=ppt/charts/_rels/chart16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8.xlsx"/></Relationships>
</file>

<file path=ppt/charts/_rels/chart16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9.xlsx"/></Relationships>
</file>

<file path=ppt/charts/_rels/chart16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0.xlsx"/></Relationships>
</file>

<file path=ppt/charts/_rels/chart16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1.xlsx"/></Relationships>
</file>

<file path=ppt/charts/_rels/chart16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2.xlsx"/></Relationships>
</file>

<file path=ppt/charts/_rels/chart16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3.xlsx"/></Relationships>
</file>

<file path=ppt/charts/_rels/chart16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4.xlsx"/></Relationships>
</file>

<file path=ppt/charts/_rels/chart16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5.xlsx"/></Relationships>
</file>

<file path=ppt/charts/_rels/chart16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6.xlsx"/></Relationships>
</file>

<file path=ppt/charts/_rels/chart16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7.xlsx"/></Relationships>
</file>

<file path=ppt/charts/_rels/chart16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8.xlsx"/></Relationships>
</file>

<file path=ppt/charts/_rels/chart16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9.xlsx"/></Relationships>
</file>

<file path=ppt/charts/_rels/chart16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0.xlsx"/></Relationships>
</file>

<file path=ppt/charts/_rels/chart16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1.xlsx"/></Relationships>
</file>

<file path=ppt/charts/_rels/chart16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2.xlsx"/></Relationships>
</file>

<file path=ppt/charts/_rels/chart16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3.xlsx"/></Relationships>
</file>

<file path=ppt/charts/_rels/chart16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4.xlsx"/></Relationships>
</file>

<file path=ppt/charts/_rels/chart16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5.xlsx"/></Relationships>
</file>

<file path=ppt/charts/_rels/chart16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6.xlsx"/></Relationships>
</file>

<file path=ppt/charts/_rels/chart16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7.xlsx"/></Relationships>
</file>

<file path=ppt/charts/_rels/chart16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8.xlsx"/></Relationships>
</file>

<file path=ppt/charts/_rels/chart16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9.xlsx"/></Relationships>
</file>

<file path=ppt/charts/_rels/chart17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0.xlsx"/></Relationships>
</file>

<file path=ppt/charts/_rels/chart17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1.xlsx"/></Relationships>
</file>

<file path=ppt/charts/_rels/chart17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2.xlsx"/></Relationships>
</file>

<file path=ppt/charts/_rels/chart17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3.xlsx"/></Relationships>
</file>

<file path=ppt/charts/_rels/chart17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4.xlsx"/></Relationships>
</file>

<file path=ppt/charts/_rels/chart17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5.xlsx"/></Relationships>
</file>

<file path=ppt/charts/_rels/chart17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6.xlsx"/></Relationships>
</file>

<file path=ppt/charts/_rels/chart17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7.xlsx"/></Relationships>
</file>

<file path=ppt/charts/_rels/chart17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8.xlsx"/></Relationships>
</file>

<file path=ppt/charts/_rels/chart17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9.xlsx"/></Relationships>
</file>

<file path=ppt/charts/_rels/chart17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0.xlsx"/></Relationships>
</file>

<file path=ppt/charts/_rels/chart17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1.xlsx"/></Relationships>
</file>

<file path=ppt/charts/_rels/chart17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2.xlsx"/></Relationships>
</file>

<file path=ppt/charts/_rels/chart17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3.xlsx"/></Relationships>
</file>

<file path=ppt/charts/_rels/chart17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4.xlsx"/></Relationships>
</file>

<file path=ppt/charts/_rels/chart17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5.xlsx"/></Relationships>
</file>

<file path=ppt/charts/_rels/chart17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6.xlsx"/></Relationships>
</file>

<file path=ppt/charts/_rels/chart17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7.xlsx"/></Relationships>
</file>

<file path=ppt/charts/_rels/chart17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8.xlsx"/></Relationships>
</file>

<file path=ppt/charts/_rels/chart17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9.xlsx"/></Relationships>
</file>

<file path=ppt/charts/_rels/chart17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0.xlsx"/></Relationships>
</file>

<file path=ppt/charts/chart14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47f-e7b8-387f-623a9932be3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47f-e7b8-387f-623a9932be3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47f-e7b8-387f-623a9932be3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47f-e7b8-387f-623a9932be3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47f-e7b8-387f-623a9932be3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47f-e7b8-387f-623a9932be3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47f-e7b8-387f-623a9932be3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47f-e7b8-387f-623a9932be3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47f-e7b8-387f-623a9932be3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47f-e7b8-387f-623a9932be3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47f-e7b8-387f-623a9932be3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47f-e7b8-387f-623a9932be3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47f-e7b8-387f-623a9932be3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47f-e7b8-387f-623a9932be3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47f-e7b8-387f-623a9932be3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47f-e7b8-387f-623a9932be3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47f-e7b8-387f-623a9932be3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47f-e7b8-387f-623a9932be3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47f-e7b8-387f-623a9932be3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47f-e7b8-387f-623a9932be3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0.0022361007128397035</c:v>
                </c:pt>
                <c:pt idx="1">
                  <c:v>0.0017299737592286896</c:v>
                </c:pt>
                <c:pt idx="2">
                  <c:v>0.00013829387610344288</c:v>
                </c:pt>
                <c:pt idx="3">
                  <c:v>0.0017782837199025988</c:v>
                </c:pt>
                <c:pt idx="4">
                  <c:v>0.001131526792909811</c:v>
                </c:pt>
                <c:pt idx="5">
                  <c:v>0.0002695542419013387</c:v>
                </c:pt>
                <c:pt idx="6">
                  <c:v>0.0021294135669049875</c:v>
                </c:pt>
                <c:pt idx="7">
                  <c:v>0.00201350585548696</c:v>
                </c:pt>
                <c:pt idx="8">
                  <c:v>0.0007343878893685485</c:v>
                </c:pt>
                <c:pt idx="9">
                  <c:v>0.0020207227506924236</c:v>
                </c:pt>
                <c:pt idx="10">
                  <c:v>0.0019399772083270514</c:v>
                </c:pt>
                <c:pt idx="11">
                  <c:v>0.00005533565707699024</c:v>
                </c:pt>
                <c:pt idx="12">
                  <c:v>0.002087612419226649</c:v>
                </c:pt>
                <c:pt idx="13">
                  <c:v>0.0008324178133314873</c:v>
                </c:pt>
                <c:pt idx="14">
                  <c:v>0.00003020045144187161</c:v>
                </c:pt>
                <c:pt idx="15">
                  <c:v>0.0013918235925012568</c:v>
                </c:pt>
                <c:pt idx="16">
                  <c:v>0.0020125372859875917</c:v>
                </c:pt>
                <c:pt idx="17">
                  <c:v>0.0021201133128033625</c:v>
                </c:pt>
                <c:pt idx="18">
                  <c:v>0.001496868092977027</c:v>
                </c:pt>
                <c:pt idx="19">
                  <c:v>0.002383219160954926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86.28709570038926</c:v>
                </c:pt>
                <c:pt idx="2">
                  <c:v>82.36262037740279</c:v>
                </c:pt>
                <c:pt idx="3">
                  <c:v>53.912037033685785</c:v>
                </c:pt>
                <c:pt idx="4">
                  <c:v>49.11636980167438</c:v>
                </c:pt>
                <c:pt idx="5">
                  <c:v>40.33486573534048</c:v>
                </c:pt>
                <c:pt idx="6">
                  <c:v>35.29791612457484</c:v>
                </c:pt>
                <c:pt idx="7">
                  <c:v>34.218341698323776</c:v>
                </c:pt>
                <c:pt idx="8">
                  <c:v>31.528976386363002</c:v>
                </c:pt>
                <c:pt idx="9">
                  <c:v>30.85539509555974</c:v>
                </c:pt>
                <c:pt idx="10">
                  <c:v>30.04138813605689</c:v>
                </c:pt>
                <c:pt idx="11">
                  <c:v>24.477512816057313</c:v>
                </c:pt>
                <c:pt idx="12">
                  <c:v>23.95121706116508</c:v>
                </c:pt>
                <c:pt idx="13">
                  <c:v>22.36804278233232</c:v>
                </c:pt>
                <c:pt idx="14">
                  <c:v>22.0173445364238</c:v>
                </c:pt>
                <c:pt idx="15">
                  <c:v>20.44233954920479</c:v>
                </c:pt>
                <c:pt idx="16">
                  <c:v>20.066389016362997</c:v>
                </c:pt>
                <c:pt idx="17">
                  <c:v>19.346318025864903</c:v>
                </c:pt>
                <c:pt idx="18">
                  <c:v>19.297220825503214</c:v>
                </c:pt>
                <c:pt idx="19">
                  <c:v>18.736210607864283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e64-225c-db20-169014db115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e64-225c-db20-169014db115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e64-225c-db20-169014db115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e64-225c-db20-169014db115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e64-225c-db20-169014db115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e64-225c-db20-169014db115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e64-225c-db20-169014db115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e64-225c-db20-169014db115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e64-225c-db20-169014db115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e64-225c-db20-169014db115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e64-225c-db20-169014db115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e64-225c-db20-169014db115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e64-225c-db20-169014db115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e64-225c-db20-169014db115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e64-225c-db20-169014db115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e64-225c-db20-169014db115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e64-225c-db20-169014db115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e64-225c-db20-169014db115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e64-225c-db20-169014db115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e64-225c-db20-169014db115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14.214964427052658</c:v>
                </c:pt>
                <c:pt idx="1">
                  <c:v>18.736210607864283</c:v>
                </c:pt>
                <c:pt idx="2">
                  <c:v>9.348682835643647</c:v>
                </c:pt>
                <c:pt idx="3">
                  <c:v>13.696451235734125</c:v>
                </c:pt>
                <c:pt idx="4">
                  <c:v>100</c:v>
                </c:pt>
                <c:pt idx="5">
                  <c:v>11.243888062591882</c:v>
                </c:pt>
                <c:pt idx="6">
                  <c:v>10.874424664840717</c:v>
                </c:pt>
                <c:pt idx="7">
                  <c:v>35.29791612457484</c:v>
                </c:pt>
                <c:pt idx="8">
                  <c:v>19.346318025864903</c:v>
                </c:pt>
                <c:pt idx="9">
                  <c:v>23.95121706116508</c:v>
                </c:pt>
                <c:pt idx="10">
                  <c:v>30.85539509555974</c:v>
                </c:pt>
                <c:pt idx="11">
                  <c:v>34.218341698323776</c:v>
                </c:pt>
                <c:pt idx="12">
                  <c:v>20.066389016362997</c:v>
                </c:pt>
                <c:pt idx="13">
                  <c:v>5.283111710873318</c:v>
                </c:pt>
                <c:pt idx="14">
                  <c:v>30.04138813605689</c:v>
                </c:pt>
                <c:pt idx="15">
                  <c:v>18.408066630845695</c:v>
                </c:pt>
                <c:pt idx="16">
                  <c:v>2.812038098308511</c:v>
                </c:pt>
                <c:pt idx="17">
                  <c:v>14.016367039218217</c:v>
                </c:pt>
                <c:pt idx="18">
                  <c:v>53.912037033685785</c:v>
                </c:pt>
                <c:pt idx="19">
                  <c:v>86.28709570038926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0.002383219160954926</c:v>
                </c:pt>
                <c:pt idx="2">
                  <c:v>0.0023489154886042127</c:v>
                </c:pt>
                <c:pt idx="3">
                  <c:v>0.0023281598325801327</c:v>
                </c:pt>
                <c:pt idx="4">
                  <c:v>0.0022361007128397035</c:v>
                </c:pt>
                <c:pt idx="5">
                  <c:v>0.00217834208292301</c:v>
                </c:pt>
                <c:pt idx="6">
                  <c:v>0.002132404309779339</c:v>
                </c:pt>
                <c:pt idx="7">
                  <c:v>0.0021294135669049875</c:v>
                </c:pt>
                <c:pt idx="8">
                  <c:v>0.0021201133128033625</c:v>
                </c:pt>
                <c:pt idx="9">
                  <c:v>0.002087612419226649</c:v>
                </c:pt>
                <c:pt idx="10">
                  <c:v>0.0020207227506924236</c:v>
                </c:pt>
                <c:pt idx="11">
                  <c:v>0.00201350585548696</c:v>
                </c:pt>
                <c:pt idx="12">
                  <c:v>0.0020125372859875917</c:v>
                </c:pt>
                <c:pt idx="13">
                  <c:v>0.0019953562254469625</c:v>
                </c:pt>
                <c:pt idx="14">
                  <c:v>0.0019399772083270514</c:v>
                </c:pt>
                <c:pt idx="15">
                  <c:v>0.0019084920249531193</c:v>
                </c:pt>
                <c:pt idx="16">
                  <c:v>0.0019019815121753907</c:v>
                </c:pt>
                <c:pt idx="17">
                  <c:v>0.0017995801884231161</c:v>
                </c:pt>
                <c:pt idx="18">
                  <c:v>0.0017782837199025988</c:v>
                </c:pt>
                <c:pt idx="19">
                  <c:v>0.0017299737592286896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43.243912498868106</c:v>
                </c:pt>
                <c:pt idx="1">
                  <c:v>52.254855569230045</c:v>
                </c:pt>
                <c:pt idx="2">
                  <c:v>40.84474891120419</c:v>
                </c:pt>
                <c:pt idx="3">
                  <c:v>47.53159400185539</c:v>
                </c:pt>
                <c:pt idx="4">
                  <c:v>31.969959039731336</c:v>
                </c:pt>
                <c:pt idx="5">
                  <c:v>50.912377910551875</c:v>
                </c:pt>
                <c:pt idx="6">
                  <c:v>54.500356929932394</c:v>
                </c:pt>
                <c:pt idx="7">
                  <c:v>47.760037239158194</c:v>
                </c:pt>
                <c:pt idx="8">
                  <c:v>42.93670743141137</c:v>
                </c:pt>
                <c:pt idx="9">
                  <c:v>70.24403051827142</c:v>
                </c:pt>
                <c:pt idx="10">
                  <c:v>53.910419220245785</c:v>
                </c:pt>
                <c:pt idx="11">
                  <c:v>63.39874454429036</c:v>
                </c:pt>
                <c:pt idx="12">
                  <c:v>60.84445302086596</c:v>
                </c:pt>
                <c:pt idx="13">
                  <c:v>57.36361561880967</c:v>
                </c:pt>
                <c:pt idx="14">
                  <c:v>51.47812704177334</c:v>
                </c:pt>
                <c:pt idx="15">
                  <c:v>53.46486582224881</c:v>
                </c:pt>
                <c:pt idx="16">
                  <c:v>52.61429326804818</c:v>
                </c:pt>
                <c:pt idx="17">
                  <c:v>59.060545315294</c:v>
                </c:pt>
                <c:pt idx="18">
                  <c:v>60.074311304631856</c:v>
                </c:pt>
                <c:pt idx="19">
                  <c:v>54.46232808589673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56.78219214459511</c:v>
                </c:pt>
                <c:pt idx="1">
                  <c:v>42.369008522359685</c:v>
                </c:pt>
                <c:pt idx="2">
                  <c:v>47.12857322150262</c:v>
                </c:pt>
                <c:pt idx="3">
                  <c:v>55.13825638311038</c:v>
                </c:pt>
                <c:pt idx="4">
                  <c:v>51.1609695102081</c:v>
                </c:pt>
                <c:pt idx="5">
                  <c:v>45.70005273168697</c:v>
                </c:pt>
                <c:pt idx="6">
                  <c:v>55.668714518172585</c:v>
                </c:pt>
                <c:pt idx="7">
                  <c:v>51.850627922587435</c:v>
                </c:pt>
                <c:pt idx="8">
                  <c:v>55.24096475837393</c:v>
                </c:pt>
                <c:pt idx="9">
                  <c:v>41.29109709309372</c:v>
                </c:pt>
                <c:pt idx="10">
                  <c:v>50.89187534205481</c:v>
                </c:pt>
                <c:pt idx="11">
                  <c:v>55.543916394755534</c:v>
                </c:pt>
                <c:pt idx="12">
                  <c:v>45.637093723202</c:v>
                </c:pt>
                <c:pt idx="13">
                  <c:v>59.21359774269</c:v>
                </c:pt>
                <c:pt idx="14">
                  <c:v>63.48302702615847</c:v>
                </c:pt>
                <c:pt idx="15">
                  <c:v>49.173944684168</c:v>
                </c:pt>
                <c:pt idx="16">
                  <c:v>47.53763357138514</c:v>
                </c:pt>
                <c:pt idx="17">
                  <c:v>57.33601203327537</c:v>
                </c:pt>
                <c:pt idx="18">
                  <c:v>46.08590892395277</c:v>
                </c:pt>
                <c:pt idx="19">
                  <c:v>55.34679926678401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44.791366845534526</c:v>
                </c:pt>
                <c:pt idx="1">
                  <c:v>46.98049505360612</c:v>
                </c:pt>
                <c:pt idx="2">
                  <c:v>41.2270822077134</c:v>
                </c:pt>
                <c:pt idx="3">
                  <c:v>51.571986105665665</c:v>
                </c:pt>
                <c:pt idx="4">
                  <c:v>49.14525059706072</c:v>
                </c:pt>
                <c:pt idx="5">
                  <c:v>34.61338323932568</c:v>
                </c:pt>
                <c:pt idx="6">
                  <c:v>42.16964659637055</c:v>
                </c:pt>
                <c:pt idx="7">
                  <c:v>43.91213444620317</c:v>
                </c:pt>
                <c:pt idx="8">
                  <c:v>45.216369978600824</c:v>
                </c:pt>
                <c:pt idx="9">
                  <c:v>33.43311237569134</c:v>
                </c:pt>
                <c:pt idx="10">
                  <c:v>56.55893392209516</c:v>
                </c:pt>
                <c:pt idx="11">
                  <c:v>44.68579519632219</c:v>
                </c:pt>
                <c:pt idx="12">
                  <c:v>48.0311542912895</c:v>
                </c:pt>
                <c:pt idx="13">
                  <c:v>56.314898627285395</c:v>
                </c:pt>
                <c:pt idx="14">
                  <c:v>48.43308472576396</c:v>
                </c:pt>
                <c:pt idx="15">
                  <c:v>41.21431828712512</c:v>
                </c:pt>
                <c:pt idx="16">
                  <c:v>42.554191622094784</c:v>
                </c:pt>
                <c:pt idx="17">
                  <c:v>49.763613758803295</c:v>
                </c:pt>
                <c:pt idx="18">
                  <c:v>54.08186573772173</c:v>
                </c:pt>
                <c:pt idx="19">
                  <c:v>50.90279961233439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4.9795719892922286</c:v>
                </c:pt>
                <c:pt idx="1">
                  <c:v>2.598553396269057</c:v>
                </c:pt>
                <c:pt idx="2">
                  <c:v>6.303893825534306</c:v>
                </c:pt>
                <c:pt idx="3">
                  <c:v>26.253419267144242</c:v>
                </c:pt>
                <c:pt idx="4">
                  <c:v>11.432780563848164</c:v>
                </c:pt>
                <c:pt idx="5">
                  <c:v>4.659097069993843</c:v>
                </c:pt>
                <c:pt idx="6">
                  <c:v>2.983906653987707</c:v>
                </c:pt>
                <c:pt idx="7">
                  <c:v>3.1158270187408714</c:v>
                </c:pt>
                <c:pt idx="8">
                  <c:v>4.481596677700383</c:v>
                </c:pt>
                <c:pt idx="9">
                  <c:v>7.293987950084332</c:v>
                </c:pt>
                <c:pt idx="10">
                  <c:v>5.833174329791312</c:v>
                </c:pt>
                <c:pt idx="11">
                  <c:v>8.969092690333902</c:v>
                </c:pt>
                <c:pt idx="12">
                  <c:v>3.1855361672045617</c:v>
                </c:pt>
                <c:pt idx="13">
                  <c:v>8.855185025360267</c:v>
                </c:pt>
                <c:pt idx="14">
                  <c:v>15.825327260750665</c:v>
                </c:pt>
                <c:pt idx="15">
                  <c:v>5.655960923070885</c:v>
                </c:pt>
                <c:pt idx="16">
                  <c:v>3.054036772238092</c:v>
                </c:pt>
                <c:pt idx="17">
                  <c:v>38.92239579775596</c:v>
                </c:pt>
                <c:pt idx="18">
                  <c:v>27.984025074080332</c:v>
                </c:pt>
                <c:pt idx="19">
                  <c:v>2.9208925232823337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35.17654466812664</c:v>
                </c:pt>
                <c:pt idx="1">
                  <c:v>43.37349097224845</c:v>
                </c:pt>
                <c:pt idx="2">
                  <c:v>40.106562514187836</c:v>
                </c:pt>
                <c:pt idx="3">
                  <c:v>51.90041045863434</c:v>
                </c:pt>
                <c:pt idx="4">
                  <c:v>27.331414986788843</c:v>
                </c:pt>
                <c:pt idx="5">
                  <c:v>30.274544763753465</c:v>
                </c:pt>
                <c:pt idx="6">
                  <c:v>45.637317407194125</c:v>
                </c:pt>
                <c:pt idx="7">
                  <c:v>40.07201770580257</c:v>
                </c:pt>
                <c:pt idx="8">
                  <c:v>40.28465026383011</c:v>
                </c:pt>
                <c:pt idx="9">
                  <c:v>38.65597986205474</c:v>
                </c:pt>
                <c:pt idx="10">
                  <c:v>45.85235602430746</c:v>
                </c:pt>
                <c:pt idx="11">
                  <c:v>60.49275727443726</c:v>
                </c:pt>
                <c:pt idx="12">
                  <c:v>52.18829422770733</c:v>
                </c:pt>
                <c:pt idx="13">
                  <c:v>28.07360531534051</c:v>
                </c:pt>
                <c:pt idx="14">
                  <c:v>35.86144153257735</c:v>
                </c:pt>
                <c:pt idx="15">
                  <c:v>31.959909941306556</c:v>
                </c:pt>
                <c:pt idx="16">
                  <c:v>47.619477238357426</c:v>
                </c:pt>
                <c:pt idx="17">
                  <c:v>66.96464749154566</c:v>
                </c:pt>
                <c:pt idx="18">
                  <c:v>30.941959648935672</c:v>
                </c:pt>
                <c:pt idx="19">
                  <c:v>47.732041735205115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23.874317219384302</c:v>
                </c:pt>
                <c:pt idx="1">
                  <c:v>50.37189937336622</c:v>
                </c:pt>
                <c:pt idx="2">
                  <c:v>38.84554072585411</c:v>
                </c:pt>
                <c:pt idx="3">
                  <c:v>53.45619360568958</c:v>
                </c:pt>
                <c:pt idx="4">
                  <c:v>30.857641400313142</c:v>
                </c:pt>
                <c:pt idx="5">
                  <c:v>25.433342687663483</c:v>
                </c:pt>
                <c:pt idx="6">
                  <c:v>51.94967899684676</c:v>
                </c:pt>
                <c:pt idx="7">
                  <c:v>32.32204222842549</c:v>
                </c:pt>
                <c:pt idx="8">
                  <c:v>47.195872700131005</c:v>
                </c:pt>
                <c:pt idx="9">
                  <c:v>41.33222812579733</c:v>
                </c:pt>
                <c:pt idx="10">
                  <c:v>50.58085438909234</c:v>
                </c:pt>
                <c:pt idx="11">
                  <c:v>48.26270642594781</c:v>
                </c:pt>
                <c:pt idx="12">
                  <c:v>39.353426894687274</c:v>
                </c:pt>
                <c:pt idx="13">
                  <c:v>37.96495205103202</c:v>
                </c:pt>
                <c:pt idx="14">
                  <c:v>32.8018512966367</c:v>
                </c:pt>
                <c:pt idx="15">
                  <c:v>17.75121402762486</c:v>
                </c:pt>
                <c:pt idx="16">
                  <c:v>59.99562267547736</c:v>
                </c:pt>
                <c:pt idx="17">
                  <c:v>41.2922123577867</c:v>
                </c:pt>
                <c:pt idx="18">
                  <c:v>22.22603615298658</c:v>
                </c:pt>
                <c:pt idx="19">
                  <c:v>52.12048285874284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26.271396909491273</c:v>
                </c:pt>
                <c:pt idx="1">
                  <c:v>26.939211044334787</c:v>
                </c:pt>
                <c:pt idx="2">
                  <c:v>27.69770389027475</c:v>
                </c:pt>
                <c:pt idx="3">
                  <c:v>32.9974190853271</c:v>
                </c:pt>
                <c:pt idx="4">
                  <c:v>40.283357567473395</c:v>
                </c:pt>
                <c:pt idx="5">
                  <c:v>39.323351704445614</c:v>
                </c:pt>
                <c:pt idx="6">
                  <c:v>30.970112267338223</c:v>
                </c:pt>
                <c:pt idx="7">
                  <c:v>39.06198604842938</c:v>
                </c:pt>
                <c:pt idx="8">
                  <c:v>38.422994071795365</c:v>
                </c:pt>
                <c:pt idx="9">
                  <c:v>39.4063471339369</c:v>
                </c:pt>
                <c:pt idx="10">
                  <c:v>29.3096112973754</c:v>
                </c:pt>
                <c:pt idx="11">
                  <c:v>27.16167020409879</c:v>
                </c:pt>
                <c:pt idx="12">
                  <c:v>23.653551781239162</c:v>
                </c:pt>
                <c:pt idx="13">
                  <c:v>37.08450850389595</c:v>
                </c:pt>
                <c:pt idx="14">
                  <c:v>19.014919373952864</c:v>
                </c:pt>
                <c:pt idx="15">
                  <c:v>43.058555697134665</c:v>
                </c:pt>
                <c:pt idx="16">
                  <c:v>25.489715515041823</c:v>
                </c:pt>
                <c:pt idx="17">
                  <c:v>33.057854173999075</c:v>
                </c:pt>
                <c:pt idx="18">
                  <c:v>23.204760995175064</c:v>
                </c:pt>
                <c:pt idx="19">
                  <c:v>40.35012494608849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7.809833854776396</c:v>
                </c:pt>
                <c:pt idx="1">
                  <c:v>3.5668780665627127</c:v>
                </c:pt>
                <c:pt idx="2">
                  <c:v>5.509950336563359</c:v>
                </c:pt>
                <c:pt idx="3">
                  <c:v>5.935921765929958</c:v>
                </c:pt>
                <c:pt idx="4">
                  <c:v>20.59549712620687</c:v>
                </c:pt>
                <c:pt idx="5">
                  <c:v>5.252617697320656</c:v>
                </c:pt>
                <c:pt idx="6">
                  <c:v>4.655100918497282</c:v>
                </c:pt>
                <c:pt idx="7">
                  <c:v>4.1553480478325975</c:v>
                </c:pt>
                <c:pt idx="8">
                  <c:v>5.23348317482697</c:v>
                </c:pt>
                <c:pt idx="9">
                  <c:v>13.072650875378374</c:v>
                </c:pt>
                <c:pt idx="10">
                  <c:v>18.76315254779763</c:v>
                </c:pt>
                <c:pt idx="11">
                  <c:v>15.408085295421557</c:v>
                </c:pt>
                <c:pt idx="12">
                  <c:v>13.485119937171937</c:v>
                </c:pt>
                <c:pt idx="13">
                  <c:v>5.245457303242757</c:v>
                </c:pt>
                <c:pt idx="14">
                  <c:v>3.1835833852910205</c:v>
                </c:pt>
                <c:pt idx="15">
                  <c:v>4.565841831458026</c:v>
                </c:pt>
                <c:pt idx="16">
                  <c:v>12.044522831306297</c:v>
                </c:pt>
                <c:pt idx="17">
                  <c:v>6.720812841260616</c:v>
                </c:pt>
                <c:pt idx="18">
                  <c:v>6.764685841299493</c:v>
                </c:pt>
                <c:pt idx="19">
                  <c:v>11.47700917388848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胸外科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产科</c:v>
                </c:pt>
                <c:pt idx="6">
                  <c:v>肿瘤内科</c:v>
                </c:pt>
                <c:pt idx="7">
                  <c:v>心病一科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呼吸内科</c:v>
                </c:pt>
                <c:pt idx="11">
                  <c:v>运动损伤骨科</c:v>
                </c:pt>
                <c:pt idx="12">
                  <c:v>中医外治中心</c:v>
                </c:pt>
                <c:pt idx="13">
                  <c:v>肝胆外科</c:v>
                </c:pt>
                <c:pt idx="14">
                  <c:v>肝病科</c:v>
                </c:pt>
                <c:pt idx="15">
                  <c:v>脾胃科消化科合并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53.090289681931814</c:v>
                </c:pt>
                <c:pt idx="1">
                  <c:v>57.48762312702288</c:v>
                </c:pt>
                <c:pt idx="2">
                  <c:v>28.774056773703933</c:v>
                </c:pt>
                <c:pt idx="3">
                  <c:v>20.723730299587476</c:v>
                </c:pt>
                <c:pt idx="4">
                  <c:v>64.15139091896566</c:v>
                </c:pt>
                <c:pt idx="5">
                  <c:v>36.827280481428</c:v>
                </c:pt>
                <c:pt idx="6">
                  <c:v>46.96803724161324</c:v>
                </c:pt>
                <c:pt idx="7">
                  <c:v>62.334156047959134</c:v>
                </c:pt>
                <c:pt idx="8">
                  <c:v>51.075738329034685</c:v>
                </c:pt>
                <c:pt idx="9">
                  <c:v>50.41016935726307</c:v>
                </c:pt>
                <c:pt idx="10">
                  <c:v>36.10074051928423</c:v>
                </c:pt>
                <c:pt idx="11">
                  <c:v>76.99363719175481</c:v>
                </c:pt>
                <c:pt idx="12">
                  <c:v>25.61851960869709</c:v>
                </c:pt>
                <c:pt idx="13">
                  <c:v>55.16282461791398</c:v>
                </c:pt>
                <c:pt idx="14">
                  <c:v>53.858794580088016</c:v>
                </c:pt>
                <c:pt idx="15">
                  <c:v>59.106449578698765</c:v>
                </c:pt>
                <c:pt idx="16">
                  <c:v>13.13726020592936</c:v>
                </c:pt>
                <c:pt idx="17">
                  <c:v>55.36199516681171</c:v>
                </c:pt>
                <c:pt idx="18">
                  <c:v>71.93823367068423</c:v>
                </c:pt>
                <c:pt idx="19">
                  <c:v>28.07798893508787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29.055625031277135</c:v>
                </c:pt>
                <c:pt idx="1">
                  <c:v>29.95129284973329</c:v>
                </c:pt>
                <c:pt idx="2">
                  <c:v>34.86456781019413</c:v>
                </c:pt>
                <c:pt idx="3">
                  <c:v>11.239034364305981</c:v>
                </c:pt>
                <c:pt idx="4">
                  <c:v>17.69430224354701</c:v>
                </c:pt>
                <c:pt idx="5">
                  <c:v>33.602511241815975</c:v>
                </c:pt>
                <c:pt idx="6">
                  <c:v>15.9129473124591</c:v>
                </c:pt>
                <c:pt idx="7">
                  <c:v>32.98602396671741</c:v>
                </c:pt>
                <c:pt idx="8">
                  <c:v>30.943759693864894</c:v>
                </c:pt>
                <c:pt idx="9">
                  <c:v>31.41207993338537</c:v>
                </c:pt>
                <c:pt idx="10">
                  <c:v>27.47159593514878</c:v>
                </c:pt>
                <c:pt idx="11">
                  <c:v>32.40234491843003</c:v>
                </c:pt>
                <c:pt idx="12">
                  <c:v>8.590906506348945</c:v>
                </c:pt>
                <c:pt idx="13">
                  <c:v>22.730769866484653</c:v>
                </c:pt>
                <c:pt idx="14">
                  <c:v>17.4066008366546</c:v>
                </c:pt>
                <c:pt idx="15">
                  <c:v>36.111715996243966</c:v>
                </c:pt>
                <c:pt idx="16">
                  <c:v>30.35028429620084</c:v>
                </c:pt>
                <c:pt idx="17">
                  <c:v>33.9443648679642</c:v>
                </c:pt>
                <c:pt idx="18">
                  <c:v>26.679609847658178</c:v>
                </c:pt>
                <c:pt idx="19">
                  <c:v>27.039108303710606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45.88780248476714</c:v>
                </c:pt>
                <c:pt idx="1">
                  <c:v>58.43898497938731</c:v>
                </c:pt>
                <c:pt idx="2">
                  <c:v>41.29109709309372</c:v>
                </c:pt>
                <c:pt idx="3">
                  <c:v>32.84177823871729</c:v>
                </c:pt>
                <c:pt idx="4">
                  <c:v>49.23216032587868</c:v>
                </c:pt>
                <c:pt idx="5">
                  <c:v>55.543916394755534</c:v>
                </c:pt>
                <c:pt idx="6">
                  <c:v>46.79115010635982</c:v>
                </c:pt>
                <c:pt idx="7">
                  <c:v>45.637093723202</c:v>
                </c:pt>
                <c:pt idx="8">
                  <c:v>46.08590892395277</c:v>
                </c:pt>
                <c:pt idx="9">
                  <c:v>57.33601203327537</c:v>
                </c:pt>
                <c:pt idx="10">
                  <c:v>49.47736033750294</c:v>
                </c:pt>
                <c:pt idx="11">
                  <c:v>59.21359774269</c:v>
                </c:pt>
                <c:pt idx="12">
                  <c:v>56.46838891074766</c:v>
                </c:pt>
                <c:pt idx="13">
                  <c:v>54.165708082908345</c:v>
                </c:pt>
                <c:pt idx="14">
                  <c:v>60.43887203183489</c:v>
                </c:pt>
                <c:pt idx="15">
                  <c:v>55.668714518172585</c:v>
                </c:pt>
                <c:pt idx="16">
                  <c:v>55.34679926678401</c:v>
                </c:pt>
                <c:pt idx="17">
                  <c:v>50.89187534205481</c:v>
                </c:pt>
                <c:pt idx="18">
                  <c:v>44.81036088198303</c:v>
                </c:pt>
                <c:pt idx="19">
                  <c:v>57.52791396693286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42.27514450779174</c:v>
                </c:pt>
                <c:pt idx="1">
                  <c:v>36.02429572034001</c:v>
                </c:pt>
                <c:pt idx="2">
                  <c:v>33.43311237569134</c:v>
                </c:pt>
                <c:pt idx="3">
                  <c:v>37.794581261135974</c:v>
                </c:pt>
                <c:pt idx="4">
                  <c:v>54.104734868007405</c:v>
                </c:pt>
                <c:pt idx="5">
                  <c:v>44.68579519632219</c:v>
                </c:pt>
                <c:pt idx="6">
                  <c:v>43.44005422933796</c:v>
                </c:pt>
                <c:pt idx="7">
                  <c:v>48.0311542912895</c:v>
                </c:pt>
                <c:pt idx="8">
                  <c:v>54.08186573772173</c:v>
                </c:pt>
                <c:pt idx="9">
                  <c:v>49.763613758803295</c:v>
                </c:pt>
                <c:pt idx="10">
                  <c:v>47.8204791805282</c:v>
                </c:pt>
                <c:pt idx="11">
                  <c:v>56.314898627285395</c:v>
                </c:pt>
                <c:pt idx="12">
                  <c:v>36.71862011164628</c:v>
                </c:pt>
                <c:pt idx="13">
                  <c:v>43.21555906709319</c:v>
                </c:pt>
                <c:pt idx="14">
                  <c:v>51.10063663570324</c:v>
                </c:pt>
                <c:pt idx="15">
                  <c:v>42.16964659637055</c:v>
                </c:pt>
                <c:pt idx="16">
                  <c:v>50.90279961233439</c:v>
                </c:pt>
                <c:pt idx="17">
                  <c:v>56.55893392209516</c:v>
                </c:pt>
                <c:pt idx="18">
                  <c:v>45.80912676782625</c:v>
                </c:pt>
                <c:pt idx="19">
                  <c:v>39.67939215766578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13.878703534929826</c:v>
                </c:pt>
                <c:pt idx="1">
                  <c:v>5.36144752362719</c:v>
                </c:pt>
                <c:pt idx="2">
                  <c:v>7.293987950084332</c:v>
                </c:pt>
                <c:pt idx="3">
                  <c:v>3.84905932308271</c:v>
                </c:pt>
                <c:pt idx="4">
                  <c:v>2.5952082581454903</c:v>
                </c:pt>
                <c:pt idx="5">
                  <c:v>8.969092690333902</c:v>
                </c:pt>
                <c:pt idx="6">
                  <c:v>7.372120373295337</c:v>
                </c:pt>
                <c:pt idx="7">
                  <c:v>3.1855361672045617</c:v>
                </c:pt>
                <c:pt idx="8">
                  <c:v>27.984025074080332</c:v>
                </c:pt>
                <c:pt idx="9">
                  <c:v>38.92239579775596</c:v>
                </c:pt>
                <c:pt idx="10">
                  <c:v>8.944514870537926</c:v>
                </c:pt>
                <c:pt idx="11">
                  <c:v>8.855185025360267</c:v>
                </c:pt>
                <c:pt idx="12">
                  <c:v>8.840043291617889</c:v>
                </c:pt>
                <c:pt idx="13">
                  <c:v>6.283890127544348</c:v>
                </c:pt>
                <c:pt idx="14">
                  <c:v>4.297960681852468</c:v>
                </c:pt>
                <c:pt idx="15">
                  <c:v>2.983906653987707</c:v>
                </c:pt>
                <c:pt idx="16">
                  <c:v>2.9208925232823337</c:v>
                </c:pt>
                <c:pt idx="17">
                  <c:v>5.833174329791312</c:v>
                </c:pt>
                <c:pt idx="18">
                  <c:v>4.888664677081609</c:v>
                </c:pt>
                <c:pt idx="19">
                  <c:v>4.777789539021201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56.9753612116954</c:v>
                </c:pt>
                <c:pt idx="1">
                  <c:v>35.24530796185611</c:v>
                </c:pt>
                <c:pt idx="2">
                  <c:v>38.65597986205474</c:v>
                </c:pt>
                <c:pt idx="3">
                  <c:v>64.5293849848114</c:v>
                </c:pt>
                <c:pt idx="4">
                  <c:v>46.19719609165321</c:v>
                </c:pt>
                <c:pt idx="5">
                  <c:v>60.49275727443726</c:v>
                </c:pt>
                <c:pt idx="6">
                  <c:v>44.39272820432552</c:v>
                </c:pt>
                <c:pt idx="7">
                  <c:v>52.18829422770733</c:v>
                </c:pt>
                <c:pt idx="8">
                  <c:v>30.941959648935672</c:v>
                </c:pt>
                <c:pt idx="9">
                  <c:v>66.96464749154566</c:v>
                </c:pt>
                <c:pt idx="10">
                  <c:v>52.74312154509345</c:v>
                </c:pt>
                <c:pt idx="11">
                  <c:v>28.07360531534051</c:v>
                </c:pt>
                <c:pt idx="12">
                  <c:v>42.11534035866545</c:v>
                </c:pt>
                <c:pt idx="13">
                  <c:v>25.193161405086066</c:v>
                </c:pt>
                <c:pt idx="14">
                  <c:v>27.593687975495246</c:v>
                </c:pt>
                <c:pt idx="15">
                  <c:v>45.637317407194125</c:v>
                </c:pt>
                <c:pt idx="16">
                  <c:v>47.732041735205115</c:v>
                </c:pt>
                <c:pt idx="17">
                  <c:v>45.85235602430746</c:v>
                </c:pt>
                <c:pt idx="18">
                  <c:v>33.04904888644677</c:v>
                </c:pt>
                <c:pt idx="19">
                  <c:v>61.757006226855474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36.620948704772225</c:v>
                </c:pt>
                <c:pt idx="1">
                  <c:v>42.78105410828358</c:v>
                </c:pt>
                <c:pt idx="2">
                  <c:v>41.33222812579733</c:v>
                </c:pt>
                <c:pt idx="3">
                  <c:v>49.39914561045856</c:v>
                </c:pt>
                <c:pt idx="4">
                  <c:v>38.00118584543573</c:v>
                </c:pt>
                <c:pt idx="5">
                  <c:v>48.26270642594781</c:v>
                </c:pt>
                <c:pt idx="6">
                  <c:v>53.38901610240846</c:v>
                </c:pt>
                <c:pt idx="7">
                  <c:v>39.353426894687274</c:v>
                </c:pt>
                <c:pt idx="8">
                  <c:v>22.22603615298658</c:v>
                </c:pt>
                <c:pt idx="9">
                  <c:v>41.2922123577867</c:v>
                </c:pt>
                <c:pt idx="10">
                  <c:v>51.51414878051307</c:v>
                </c:pt>
                <c:pt idx="11">
                  <c:v>37.96495205103202</c:v>
                </c:pt>
                <c:pt idx="12">
                  <c:v>46.74989433920507</c:v>
                </c:pt>
                <c:pt idx="13">
                  <c:v>59.317837750281186</c:v>
                </c:pt>
                <c:pt idx="14">
                  <c:v>57.003136243526015</c:v>
                </c:pt>
                <c:pt idx="15">
                  <c:v>51.94967899684676</c:v>
                </c:pt>
                <c:pt idx="16">
                  <c:v>52.12048285874284</c:v>
                </c:pt>
                <c:pt idx="17">
                  <c:v>50.58085438909234</c:v>
                </c:pt>
                <c:pt idx="18">
                  <c:v>35.78376206409935</c:v>
                </c:pt>
                <c:pt idx="19">
                  <c:v>44.22594158734597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30.781404323474963</c:v>
                </c:pt>
                <c:pt idx="1">
                  <c:v>37.257297980790526</c:v>
                </c:pt>
                <c:pt idx="2">
                  <c:v>39.4063471339369</c:v>
                </c:pt>
                <c:pt idx="3">
                  <c:v>40.550139769854326</c:v>
                </c:pt>
                <c:pt idx="4">
                  <c:v>38.39633123024927</c:v>
                </c:pt>
                <c:pt idx="5">
                  <c:v>27.16167020409879</c:v>
                </c:pt>
                <c:pt idx="6">
                  <c:v>26.691426555512226</c:v>
                </c:pt>
                <c:pt idx="7">
                  <c:v>23.653551781239162</c:v>
                </c:pt>
                <c:pt idx="8">
                  <c:v>23.204760995175064</c:v>
                </c:pt>
                <c:pt idx="9">
                  <c:v>33.057854173999075</c:v>
                </c:pt>
                <c:pt idx="10">
                  <c:v>44.088187031679986</c:v>
                </c:pt>
                <c:pt idx="11">
                  <c:v>37.08450850389595</c:v>
                </c:pt>
                <c:pt idx="12">
                  <c:v>29.013165954758666</c:v>
                </c:pt>
                <c:pt idx="13">
                  <c:v>40.71187923248934</c:v>
                </c:pt>
                <c:pt idx="14">
                  <c:v>34.38075789133913</c:v>
                </c:pt>
                <c:pt idx="15">
                  <c:v>30.970112267338223</c:v>
                </c:pt>
                <c:pt idx="16">
                  <c:v>40.35012494608849</c:v>
                </c:pt>
                <c:pt idx="17">
                  <c:v>29.3096112973754</c:v>
                </c:pt>
                <c:pt idx="18">
                  <c:v>26.073788284658438</c:v>
                </c:pt>
                <c:pt idx="19">
                  <c:v>16.791163999272168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2.8849056431888433</c:v>
                </c:pt>
                <c:pt idx="1">
                  <c:v>4.0591976193453725</c:v>
                </c:pt>
                <c:pt idx="2">
                  <c:v>13.072650875378374</c:v>
                </c:pt>
                <c:pt idx="3">
                  <c:v>5.782601588968555</c:v>
                </c:pt>
                <c:pt idx="4">
                  <c:v>6.749537994522555</c:v>
                </c:pt>
                <c:pt idx="5">
                  <c:v>15.408085295421557</c:v>
                </c:pt>
                <c:pt idx="6">
                  <c:v>38.201381910240535</c:v>
                </c:pt>
                <c:pt idx="7">
                  <c:v>13.485119937171937</c:v>
                </c:pt>
                <c:pt idx="8">
                  <c:v>6.764685841299493</c:v>
                </c:pt>
                <c:pt idx="9">
                  <c:v>6.720812841260616</c:v>
                </c:pt>
                <c:pt idx="10">
                  <c:v>4.073485166706419</c:v>
                </c:pt>
                <c:pt idx="11">
                  <c:v>5.245457303242757</c:v>
                </c:pt>
                <c:pt idx="12">
                  <c:v>9.150655061840142</c:v>
                </c:pt>
                <c:pt idx="13">
                  <c:v>1.4995522768044502</c:v>
                </c:pt>
                <c:pt idx="14">
                  <c:v>31.462606449783298</c:v>
                </c:pt>
                <c:pt idx="15">
                  <c:v>4.655100918497282</c:v>
                </c:pt>
                <c:pt idx="16">
                  <c:v>11.47700917388848</c:v>
                </c:pt>
                <c:pt idx="17">
                  <c:v>18.76315254779763</c:v>
                </c:pt>
                <c:pt idx="18">
                  <c:v>7.372463419823688</c:v>
                </c:pt>
                <c:pt idx="19">
                  <c:v>2.019381803700934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眼科</c:v>
                </c:pt>
                <c:pt idx="2">
                  <c:v>脾胃病科</c:v>
                </c:pt>
                <c:pt idx="3">
                  <c:v>小儿推拿科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关节骨科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消化内科</c:v>
                </c:pt>
                <c:pt idx="10">
                  <c:v>西区重症医学科</c:v>
                </c:pt>
                <c:pt idx="11">
                  <c:v>肝胆外科</c:v>
                </c:pt>
                <c:pt idx="12">
                  <c:v>泌尿外科</c:v>
                </c:pt>
                <c:pt idx="13">
                  <c:v>心病三科</c:v>
                </c:pt>
                <c:pt idx="14">
                  <c:v>神经外科</c:v>
                </c:pt>
                <c:pt idx="15">
                  <c:v>肿瘤内科</c:v>
                </c:pt>
                <c:pt idx="16">
                  <c:v>中医经典科</c:v>
                </c:pt>
                <c:pt idx="17">
                  <c:v>呼吸内科</c:v>
                </c:pt>
                <c:pt idx="18">
                  <c:v>心血管内科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57.8465223695487</c:v>
                </c:pt>
                <c:pt idx="1">
                  <c:v>37.41542371137818</c:v>
                </c:pt>
                <c:pt idx="2">
                  <c:v>50.41016935726307</c:v>
                </c:pt>
                <c:pt idx="3">
                  <c:v>46.5261354543596</c:v>
                </c:pt>
                <c:pt idx="4">
                  <c:v>50.44181947779066</c:v>
                </c:pt>
                <c:pt idx="5">
                  <c:v>76.99363719175481</c:v>
                </c:pt>
                <c:pt idx="6">
                  <c:v>48.60007203692599</c:v>
                </c:pt>
                <c:pt idx="7">
                  <c:v>25.61851960869709</c:v>
                </c:pt>
                <c:pt idx="8">
                  <c:v>71.93823367068423</c:v>
                </c:pt>
                <c:pt idx="9">
                  <c:v>55.36199516681171</c:v>
                </c:pt>
                <c:pt idx="10">
                  <c:v>28.777956558568178</c:v>
                </c:pt>
                <c:pt idx="11">
                  <c:v>55.16282461791398</c:v>
                </c:pt>
                <c:pt idx="12">
                  <c:v>72.21767227079572</c:v>
                </c:pt>
                <c:pt idx="13">
                  <c:v>55.3979554441635</c:v>
                </c:pt>
                <c:pt idx="14">
                  <c:v>55.758541246830134</c:v>
                </c:pt>
                <c:pt idx="15">
                  <c:v>46.96803724161324</c:v>
                </c:pt>
                <c:pt idx="16">
                  <c:v>28.07798893508787</c:v>
                </c:pt>
                <c:pt idx="17">
                  <c:v>36.10074051928423</c:v>
                </c:pt>
                <c:pt idx="18">
                  <c:v>45.07241985191342</c:v>
                </c:pt>
                <c:pt idx="19">
                  <c:v>39.17606340680123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20.50000517786045</c:v>
                </c:pt>
                <c:pt idx="1">
                  <c:v>20.94833175006622</c:v>
                </c:pt>
                <c:pt idx="2">
                  <c:v>32.310021503407924</c:v>
                </c:pt>
                <c:pt idx="3">
                  <c:v>22.79600562210414</c:v>
                </c:pt>
                <c:pt idx="4">
                  <c:v>29.54497527114499</c:v>
                </c:pt>
                <c:pt idx="5">
                  <c:v>17.4066008366546</c:v>
                </c:pt>
                <c:pt idx="6">
                  <c:v>32.40234491843003</c:v>
                </c:pt>
                <c:pt idx="7">
                  <c:v>22.47263793173928</c:v>
                </c:pt>
                <c:pt idx="8">
                  <c:v>29.95129284973329</c:v>
                </c:pt>
                <c:pt idx="9">
                  <c:v>27.039108303710606</c:v>
                </c:pt>
                <c:pt idx="10">
                  <c:v>31.41207993338537</c:v>
                </c:pt>
                <c:pt idx="11">
                  <c:v>28.317378596028767</c:v>
                </c:pt>
                <c:pt idx="12">
                  <c:v>46.97688171038636</c:v>
                </c:pt>
                <c:pt idx="13">
                  <c:v>19.00155438994583</c:v>
                </c:pt>
                <c:pt idx="14">
                  <c:v>8.590906506348945</c:v>
                </c:pt>
                <c:pt idx="15">
                  <c:v>19.08073090038848</c:v>
                </c:pt>
                <c:pt idx="16">
                  <c:v>36.111715996243966</c:v>
                </c:pt>
                <c:pt idx="17">
                  <c:v>33.602511241815975</c:v>
                </c:pt>
                <c:pt idx="18">
                  <c:v>30.35028429620084</c:v>
                </c:pt>
                <c:pt idx="19">
                  <c:v>35.12330223916843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49.90655641091633</c:v>
                </c:pt>
                <c:pt idx="1">
                  <c:v>34.27123911944088</c:v>
                </c:pt>
                <c:pt idx="2">
                  <c:v>51.47812704177334</c:v>
                </c:pt>
                <c:pt idx="3">
                  <c:v>44.394765019063875</c:v>
                </c:pt>
                <c:pt idx="4">
                  <c:v>53.30023641422674</c:v>
                </c:pt>
                <c:pt idx="5">
                  <c:v>54.803887505855194</c:v>
                </c:pt>
                <c:pt idx="6">
                  <c:v>57.36361561880967</c:v>
                </c:pt>
                <c:pt idx="7">
                  <c:v>49.78590496574809</c:v>
                </c:pt>
                <c:pt idx="8">
                  <c:v>70.60703573795948</c:v>
                </c:pt>
                <c:pt idx="9">
                  <c:v>53.657774232154004</c:v>
                </c:pt>
                <c:pt idx="10">
                  <c:v>59.060545315294</c:v>
                </c:pt>
                <c:pt idx="11">
                  <c:v>38.21549788810784</c:v>
                </c:pt>
                <c:pt idx="12">
                  <c:v>43.243912498868106</c:v>
                </c:pt>
                <c:pt idx="13">
                  <c:v>39.77787918886678</c:v>
                </c:pt>
                <c:pt idx="14">
                  <c:v>55.96874531312615</c:v>
                </c:pt>
                <c:pt idx="15">
                  <c:v>46.495270130207956</c:v>
                </c:pt>
                <c:pt idx="16">
                  <c:v>54.500356929932394</c:v>
                </c:pt>
                <c:pt idx="17">
                  <c:v>63.39874454429036</c:v>
                </c:pt>
                <c:pt idx="18">
                  <c:v>54.46232808589673</c:v>
                </c:pt>
                <c:pt idx="19">
                  <c:v>42.93670743141137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47.06389775305068</c:v>
                </c:pt>
                <c:pt idx="1">
                  <c:v>56.88499821572404</c:v>
                </c:pt>
                <c:pt idx="2">
                  <c:v>48.43308472576396</c:v>
                </c:pt>
                <c:pt idx="3">
                  <c:v>43.18400608035906</c:v>
                </c:pt>
                <c:pt idx="4">
                  <c:v>58.262652276837215</c:v>
                </c:pt>
                <c:pt idx="5">
                  <c:v>51.10063663570324</c:v>
                </c:pt>
                <c:pt idx="6">
                  <c:v>56.314898627285395</c:v>
                </c:pt>
                <c:pt idx="7">
                  <c:v>53.06063335965176</c:v>
                </c:pt>
                <c:pt idx="8">
                  <c:v>36.02429572034001</c:v>
                </c:pt>
                <c:pt idx="9">
                  <c:v>39.67939215766578</c:v>
                </c:pt>
                <c:pt idx="10">
                  <c:v>49.763613758803295</c:v>
                </c:pt>
                <c:pt idx="11">
                  <c:v>58.20988624647264</c:v>
                </c:pt>
                <c:pt idx="12">
                  <c:v>44.791366845534526</c:v>
                </c:pt>
                <c:pt idx="13">
                  <c:v>31.006410360473332</c:v>
                </c:pt>
                <c:pt idx="14">
                  <c:v>36.71862011164628</c:v>
                </c:pt>
                <c:pt idx="15">
                  <c:v>55.14460265468392</c:v>
                </c:pt>
                <c:pt idx="16">
                  <c:v>42.16964659637055</c:v>
                </c:pt>
                <c:pt idx="17">
                  <c:v>44.68579519632219</c:v>
                </c:pt>
                <c:pt idx="18">
                  <c:v>50.90279961233439</c:v>
                </c:pt>
                <c:pt idx="19">
                  <c:v>45.216369978600824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4.558337693387511</c:v>
                </c:pt>
                <c:pt idx="1">
                  <c:v>2.73733768952542</c:v>
                </c:pt>
                <c:pt idx="2">
                  <c:v>15.825327260750665</c:v>
                </c:pt>
                <c:pt idx="3">
                  <c:v>3.209275089195226</c:v>
                </c:pt>
                <c:pt idx="4">
                  <c:v>8.747336572440034</c:v>
                </c:pt>
                <c:pt idx="5">
                  <c:v>4.297960681852468</c:v>
                </c:pt>
                <c:pt idx="6">
                  <c:v>8.855185025360267</c:v>
                </c:pt>
                <c:pt idx="7">
                  <c:v>4.2815263450983325</c:v>
                </c:pt>
                <c:pt idx="8">
                  <c:v>5.36144752362719</c:v>
                </c:pt>
                <c:pt idx="9">
                  <c:v>4.777789539021201</c:v>
                </c:pt>
                <c:pt idx="10">
                  <c:v>38.92239579775596</c:v>
                </c:pt>
                <c:pt idx="11">
                  <c:v>4.531314609248061</c:v>
                </c:pt>
                <c:pt idx="12">
                  <c:v>4.9795719892922286</c:v>
                </c:pt>
                <c:pt idx="13">
                  <c:v>15.897425333607274</c:v>
                </c:pt>
                <c:pt idx="14">
                  <c:v>8.840043291617889</c:v>
                </c:pt>
                <c:pt idx="15">
                  <c:v>12.34195163569311</c:v>
                </c:pt>
                <c:pt idx="16">
                  <c:v>2.983906653987707</c:v>
                </c:pt>
                <c:pt idx="17">
                  <c:v>8.969092690333902</c:v>
                </c:pt>
                <c:pt idx="18">
                  <c:v>2.9208925232823337</c:v>
                </c:pt>
                <c:pt idx="19">
                  <c:v>4.481596677700383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30.52958873213423</c:v>
                </c:pt>
                <c:pt idx="1">
                  <c:v>47.828581114068086</c:v>
                </c:pt>
                <c:pt idx="2">
                  <c:v>35.86144153257735</c:v>
                </c:pt>
                <c:pt idx="3">
                  <c:v>56.82297404016394</c:v>
                </c:pt>
                <c:pt idx="4">
                  <c:v>49.27519711845432</c:v>
                </c:pt>
                <c:pt idx="5">
                  <c:v>27.593687975495246</c:v>
                </c:pt>
                <c:pt idx="6">
                  <c:v>28.07360531534051</c:v>
                </c:pt>
                <c:pt idx="7">
                  <c:v>49.00393589368499</c:v>
                </c:pt>
                <c:pt idx="8">
                  <c:v>35.24530796185611</c:v>
                </c:pt>
                <c:pt idx="9">
                  <c:v>61.757006226855474</c:v>
                </c:pt>
                <c:pt idx="10">
                  <c:v>66.96464749154566</c:v>
                </c:pt>
                <c:pt idx="11">
                  <c:v>52.755737340425924</c:v>
                </c:pt>
                <c:pt idx="12">
                  <c:v>35.17654466812664</c:v>
                </c:pt>
                <c:pt idx="13">
                  <c:v>44.782667745249384</c:v>
                </c:pt>
                <c:pt idx="14">
                  <c:v>42.11534035866545</c:v>
                </c:pt>
                <c:pt idx="15">
                  <c:v>43.4249674067198</c:v>
                </c:pt>
                <c:pt idx="16">
                  <c:v>45.637317407194125</c:v>
                </c:pt>
                <c:pt idx="17">
                  <c:v>60.49275727443726</c:v>
                </c:pt>
                <c:pt idx="18">
                  <c:v>47.732041735205115</c:v>
                </c:pt>
                <c:pt idx="19">
                  <c:v>40.28465026383011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63.0644415547862</c:v>
                </c:pt>
                <c:pt idx="1">
                  <c:v>37.397822935600054</c:v>
                </c:pt>
                <c:pt idx="2">
                  <c:v>32.8018512966367</c:v>
                </c:pt>
                <c:pt idx="3">
                  <c:v>31.31097029426666</c:v>
                </c:pt>
                <c:pt idx="4">
                  <c:v>44.33351621135675</c:v>
                </c:pt>
                <c:pt idx="5">
                  <c:v>57.003136243526015</c:v>
                </c:pt>
                <c:pt idx="6">
                  <c:v>37.96495205103202</c:v>
                </c:pt>
                <c:pt idx="7">
                  <c:v>37.52403854381524</c:v>
                </c:pt>
                <c:pt idx="8">
                  <c:v>42.78105410828358</c:v>
                </c:pt>
                <c:pt idx="9">
                  <c:v>44.22594158734597</c:v>
                </c:pt>
                <c:pt idx="10">
                  <c:v>41.2922123577867</c:v>
                </c:pt>
                <c:pt idx="11">
                  <c:v>30.501636087296358</c:v>
                </c:pt>
                <c:pt idx="12">
                  <c:v>23.874317219384302</c:v>
                </c:pt>
                <c:pt idx="13">
                  <c:v>49.231804717610956</c:v>
                </c:pt>
                <c:pt idx="14">
                  <c:v>46.74989433920507</c:v>
                </c:pt>
                <c:pt idx="15">
                  <c:v>58.565737665445106</c:v>
                </c:pt>
                <c:pt idx="16">
                  <c:v>51.94967899684676</c:v>
                </c:pt>
                <c:pt idx="17">
                  <c:v>48.26270642594781</c:v>
                </c:pt>
                <c:pt idx="18">
                  <c:v>52.12048285874284</c:v>
                </c:pt>
                <c:pt idx="19">
                  <c:v>47.195872700131005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37.0645981282026</c:v>
                </c:pt>
                <c:pt idx="1">
                  <c:v>34.377209030981106</c:v>
                </c:pt>
                <c:pt idx="2">
                  <c:v>19.014919373952864</c:v>
                </c:pt>
                <c:pt idx="3">
                  <c:v>29.151419582070222</c:v>
                </c:pt>
                <c:pt idx="4">
                  <c:v>37.06668966935417</c:v>
                </c:pt>
                <c:pt idx="5">
                  <c:v>34.38075789133913</c:v>
                </c:pt>
                <c:pt idx="6">
                  <c:v>37.08450850389595</c:v>
                </c:pt>
                <c:pt idx="7">
                  <c:v>42.10706874940177</c:v>
                </c:pt>
                <c:pt idx="8">
                  <c:v>37.257297980790526</c:v>
                </c:pt>
                <c:pt idx="9">
                  <c:v>16.791163999272168</c:v>
                </c:pt>
                <c:pt idx="10">
                  <c:v>33.057854173999075</c:v>
                </c:pt>
                <c:pt idx="11">
                  <c:v>36.2969112642966</c:v>
                </c:pt>
                <c:pt idx="12">
                  <c:v>26.271396909491273</c:v>
                </c:pt>
                <c:pt idx="13">
                  <c:v>43.87468420818759</c:v>
                </c:pt>
                <c:pt idx="14">
                  <c:v>29.013165954758666</c:v>
                </c:pt>
                <c:pt idx="15">
                  <c:v>21.586485478695504</c:v>
                </c:pt>
                <c:pt idx="16">
                  <c:v>30.970112267338223</c:v>
                </c:pt>
                <c:pt idx="17">
                  <c:v>27.16167020409879</c:v>
                </c:pt>
                <c:pt idx="18">
                  <c:v>40.35012494608849</c:v>
                </c:pt>
                <c:pt idx="19">
                  <c:v>38.422994071795365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2.557218525874203</c:v>
                </c:pt>
                <c:pt idx="1">
                  <c:v>3.770905936838845</c:v>
                </c:pt>
                <c:pt idx="2">
                  <c:v>3.1835833852910205</c:v>
                </c:pt>
                <c:pt idx="3">
                  <c:v>1.0753739781283755</c:v>
                </c:pt>
                <c:pt idx="4">
                  <c:v>2.9444017468182224</c:v>
                </c:pt>
                <c:pt idx="5">
                  <c:v>31.462606449783298</c:v>
                </c:pt>
                <c:pt idx="6">
                  <c:v>5.245457303242757</c:v>
                </c:pt>
                <c:pt idx="7">
                  <c:v>8.545106777059587</c:v>
                </c:pt>
                <c:pt idx="8">
                  <c:v>4.0591976193453725</c:v>
                </c:pt>
                <c:pt idx="9">
                  <c:v>2.019381803700934</c:v>
                </c:pt>
                <c:pt idx="10">
                  <c:v>6.720812841260616</c:v>
                </c:pt>
                <c:pt idx="11">
                  <c:v>2.719390939598586</c:v>
                </c:pt>
                <c:pt idx="12">
                  <c:v>7.809833854776396</c:v>
                </c:pt>
                <c:pt idx="13">
                  <c:v>4.517621271991552</c:v>
                </c:pt>
                <c:pt idx="14">
                  <c:v>9.150655061840142</c:v>
                </c:pt>
                <c:pt idx="15">
                  <c:v>7.6666043522934055</c:v>
                </c:pt>
                <c:pt idx="16">
                  <c:v>4.655100918497282</c:v>
                </c:pt>
                <c:pt idx="17">
                  <c:v>15.408085295421557</c:v>
                </c:pt>
                <c:pt idx="18">
                  <c:v>11.47700917388848</c:v>
                </c:pt>
                <c:pt idx="19">
                  <c:v>5.23348317482697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皮肤科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创伤骨科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脑病三科</c:v>
                </c:pt>
                <c:pt idx="8">
                  <c:v>眼科</c:v>
                </c:pt>
                <c:pt idx="9">
                  <c:v>普通外科</c:v>
                </c:pt>
                <c:pt idx="10">
                  <c:v>消化内科</c:v>
                </c:pt>
                <c:pt idx="11">
                  <c:v>针灸科</c:v>
                </c:pt>
                <c:pt idx="12">
                  <c:v>推拿科</c:v>
                </c:pt>
                <c:pt idx="13">
                  <c:v>美容皮肤科</c:v>
                </c:pt>
                <c:pt idx="14">
                  <c:v>泌尿外科</c:v>
                </c:pt>
                <c:pt idx="15">
                  <c:v>微创骨科</c:v>
                </c:pt>
                <c:pt idx="16">
                  <c:v>肿瘤内科</c:v>
                </c:pt>
                <c:pt idx="17">
                  <c:v>运动损伤骨科</c:v>
                </c:pt>
                <c:pt idx="18">
                  <c:v>中医经典科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66.49312757808083</c:v>
                </c:pt>
                <c:pt idx="1">
                  <c:v>51.55293874286443</c:v>
                </c:pt>
                <c:pt idx="2">
                  <c:v>53.858794580088016</c:v>
                </c:pt>
                <c:pt idx="3">
                  <c:v>30.01122642349223</c:v>
                </c:pt>
                <c:pt idx="4">
                  <c:v>33.08372347814194</c:v>
                </c:pt>
                <c:pt idx="5">
                  <c:v>55.758541246830134</c:v>
                </c:pt>
                <c:pt idx="6">
                  <c:v>55.16282461791398</c:v>
                </c:pt>
                <c:pt idx="7">
                  <c:v>23.086337186657442</c:v>
                </c:pt>
                <c:pt idx="8">
                  <c:v>37.41542371137818</c:v>
                </c:pt>
                <c:pt idx="9">
                  <c:v>39.17606340680123</c:v>
                </c:pt>
                <c:pt idx="10">
                  <c:v>55.36199516681171</c:v>
                </c:pt>
                <c:pt idx="11">
                  <c:v>62.500782727608396</c:v>
                </c:pt>
                <c:pt idx="12">
                  <c:v>53.090289681931814</c:v>
                </c:pt>
                <c:pt idx="13">
                  <c:v>72.89859545684196</c:v>
                </c:pt>
                <c:pt idx="14">
                  <c:v>72.21767227079572</c:v>
                </c:pt>
                <c:pt idx="15">
                  <c:v>66.578878050736</c:v>
                </c:pt>
                <c:pt idx="16">
                  <c:v>46.96803724161324</c:v>
                </c:pt>
                <c:pt idx="17">
                  <c:v>76.99363719175481</c:v>
                </c:pt>
                <c:pt idx="18">
                  <c:v>28.07798893508787</c:v>
                </c:pt>
                <c:pt idx="19">
                  <c:v>51.075738329034685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7.119863347231797</c:v>
                </c:pt>
                <c:pt idx="1">
                  <c:v>29.54497527114499</c:v>
                </c:pt>
                <c:pt idx="2">
                  <c:v>28.317378596028767</c:v>
                </c:pt>
                <c:pt idx="3">
                  <c:v>20.94833175006622</c:v>
                </c:pt>
                <c:pt idx="4">
                  <c:v>33.9443648679642</c:v>
                </c:pt>
                <c:pt idx="5">
                  <c:v>17.691299043938606</c:v>
                </c:pt>
                <c:pt idx="6">
                  <c:v>32.40234491843003</c:v>
                </c:pt>
                <c:pt idx="7">
                  <c:v>14.09677645558819</c:v>
                </c:pt>
                <c:pt idx="8">
                  <c:v>14.549544866399476</c:v>
                </c:pt>
                <c:pt idx="9">
                  <c:v>19.08073090038848</c:v>
                </c:pt>
                <c:pt idx="10">
                  <c:v>21.039120044169604</c:v>
                </c:pt>
                <c:pt idx="11">
                  <c:v>17.69430224354701</c:v>
                </c:pt>
                <c:pt idx="12">
                  <c:v>30.943759693864894</c:v>
                </c:pt>
                <c:pt idx="13">
                  <c:v>17.85503862729547</c:v>
                </c:pt>
                <c:pt idx="14">
                  <c:v>16.121064913479326</c:v>
                </c:pt>
                <c:pt idx="15">
                  <c:v>9.595735419264978</c:v>
                </c:pt>
                <c:pt idx="16">
                  <c:v>22.47263793173928</c:v>
                </c:pt>
                <c:pt idx="17">
                  <c:v>28.023194127700627</c:v>
                </c:pt>
                <c:pt idx="18">
                  <c:v>23.865686131496325</c:v>
                </c:pt>
                <c:pt idx="19">
                  <c:v>38.08709583033759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46.7372385839071</c:v>
                </c:pt>
                <c:pt idx="1">
                  <c:v>53.30023641422674</c:v>
                </c:pt>
                <c:pt idx="2">
                  <c:v>38.21549788810784</c:v>
                </c:pt>
                <c:pt idx="3">
                  <c:v>34.27123911944088</c:v>
                </c:pt>
                <c:pt idx="4">
                  <c:v>53.910419220245785</c:v>
                </c:pt>
                <c:pt idx="5">
                  <c:v>49.52080392822813</c:v>
                </c:pt>
                <c:pt idx="6">
                  <c:v>57.36361561880967</c:v>
                </c:pt>
                <c:pt idx="7">
                  <c:v>48.570667519775604</c:v>
                </c:pt>
                <c:pt idx="8">
                  <c:v>45.19188678822826</c:v>
                </c:pt>
                <c:pt idx="9">
                  <c:v>46.495270130207956</c:v>
                </c:pt>
                <c:pt idx="10">
                  <c:v>50.62253862407367</c:v>
                </c:pt>
                <c:pt idx="11">
                  <c:v>65.58462025318538</c:v>
                </c:pt>
                <c:pt idx="12">
                  <c:v>60.074311304631856</c:v>
                </c:pt>
                <c:pt idx="13">
                  <c:v>52.07063711629775</c:v>
                </c:pt>
                <c:pt idx="14">
                  <c:v>51.39586014926649</c:v>
                </c:pt>
                <c:pt idx="15">
                  <c:v>37.31560083769847</c:v>
                </c:pt>
                <c:pt idx="16">
                  <c:v>49.78590496574809</c:v>
                </c:pt>
                <c:pt idx="17">
                  <c:v>48.012410380761324</c:v>
                </c:pt>
                <c:pt idx="18">
                  <c:v>47.532825936378565</c:v>
                </c:pt>
                <c:pt idx="19">
                  <c:v>47.53159400185539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41.36438367782032</c:v>
                </c:pt>
                <c:pt idx="1">
                  <c:v>61.03773507161047</c:v>
                </c:pt>
                <c:pt idx="2">
                  <c:v>57.279209112034884</c:v>
                </c:pt>
                <c:pt idx="3">
                  <c:v>63.62489274397157</c:v>
                </c:pt>
                <c:pt idx="4">
                  <c:v>50.89187534205481</c:v>
                </c:pt>
                <c:pt idx="5">
                  <c:v>45.8149694296721</c:v>
                </c:pt>
                <c:pt idx="6">
                  <c:v>59.21359774269</c:v>
                </c:pt>
                <c:pt idx="7">
                  <c:v>38.46680908855553</c:v>
                </c:pt>
                <c:pt idx="8">
                  <c:v>53.916377220905375</c:v>
                </c:pt>
                <c:pt idx="9">
                  <c:v>55.73102082262332</c:v>
                </c:pt>
                <c:pt idx="10">
                  <c:v>51.138339384940444</c:v>
                </c:pt>
                <c:pt idx="11">
                  <c:v>49.23216032587868</c:v>
                </c:pt>
                <c:pt idx="12">
                  <c:v>46.08590892395277</c:v>
                </c:pt>
                <c:pt idx="13">
                  <c:v>53.99270175822211</c:v>
                </c:pt>
                <c:pt idx="14">
                  <c:v>34.27749057915088</c:v>
                </c:pt>
                <c:pt idx="15">
                  <c:v>49.225328994968685</c:v>
                </c:pt>
                <c:pt idx="16">
                  <c:v>58.658761859246525</c:v>
                </c:pt>
                <c:pt idx="17">
                  <c:v>47.86163075379619</c:v>
                </c:pt>
                <c:pt idx="18">
                  <c:v>50.849650444072424</c:v>
                </c:pt>
                <c:pt idx="19">
                  <c:v>55.13825638311038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4.9857186615052225</c:v>
                </c:pt>
                <c:pt idx="1">
                  <c:v>8.747336572440034</c:v>
                </c:pt>
                <c:pt idx="2">
                  <c:v>4.531314609248061</c:v>
                </c:pt>
                <c:pt idx="3">
                  <c:v>2.73733768952542</c:v>
                </c:pt>
                <c:pt idx="4">
                  <c:v>5.833174329791312</c:v>
                </c:pt>
                <c:pt idx="5">
                  <c:v>5.046974294358902</c:v>
                </c:pt>
                <c:pt idx="6">
                  <c:v>8.855185025360267</c:v>
                </c:pt>
                <c:pt idx="7">
                  <c:v>13.86151901826371</c:v>
                </c:pt>
                <c:pt idx="8">
                  <c:v>4.113817921663999</c:v>
                </c:pt>
                <c:pt idx="9">
                  <c:v>12.34195163569311</c:v>
                </c:pt>
                <c:pt idx="10">
                  <c:v>4.245638191504858</c:v>
                </c:pt>
                <c:pt idx="11">
                  <c:v>2.5952082581454903</c:v>
                </c:pt>
                <c:pt idx="12">
                  <c:v>27.984025074080332</c:v>
                </c:pt>
                <c:pt idx="13">
                  <c:v>2.057201633200799</c:v>
                </c:pt>
                <c:pt idx="14">
                  <c:v>4.455694856533453</c:v>
                </c:pt>
                <c:pt idx="15">
                  <c:v>8.787499311379301</c:v>
                </c:pt>
                <c:pt idx="16">
                  <c:v>4.2815263450983325</c:v>
                </c:pt>
                <c:pt idx="17">
                  <c:v>4.4988969140648205</c:v>
                </c:pt>
                <c:pt idx="18">
                  <c:v>28.09140193579916</c:v>
                </c:pt>
                <c:pt idx="19">
                  <c:v>26.253419267144242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42.78589288275682</c:v>
                </c:pt>
                <c:pt idx="1">
                  <c:v>49.27519711845432</c:v>
                </c:pt>
                <c:pt idx="2">
                  <c:v>52.755737340425924</c:v>
                </c:pt>
                <c:pt idx="3">
                  <c:v>47.828581114068086</c:v>
                </c:pt>
                <c:pt idx="4">
                  <c:v>45.85235602430746</c:v>
                </c:pt>
                <c:pt idx="5">
                  <c:v>41.30533163741004</c:v>
                </c:pt>
                <c:pt idx="6">
                  <c:v>28.07360531534051</c:v>
                </c:pt>
                <c:pt idx="7">
                  <c:v>34.28951154379213</c:v>
                </c:pt>
                <c:pt idx="8">
                  <c:v>49.967306231092586</c:v>
                </c:pt>
                <c:pt idx="9">
                  <c:v>43.4249674067198</c:v>
                </c:pt>
                <c:pt idx="10">
                  <c:v>41.35485512627886</c:v>
                </c:pt>
                <c:pt idx="11">
                  <c:v>46.19719609165321</c:v>
                </c:pt>
                <c:pt idx="12">
                  <c:v>30.941959648935672</c:v>
                </c:pt>
                <c:pt idx="13">
                  <c:v>44.466616709256</c:v>
                </c:pt>
                <c:pt idx="14">
                  <c:v>45.31709799149839</c:v>
                </c:pt>
                <c:pt idx="15">
                  <c:v>50.851479275354336</c:v>
                </c:pt>
                <c:pt idx="16">
                  <c:v>49.00393589368499</c:v>
                </c:pt>
                <c:pt idx="17">
                  <c:v>14.648690974889352</c:v>
                </c:pt>
                <c:pt idx="18">
                  <c:v>47.71037170581732</c:v>
                </c:pt>
                <c:pt idx="19">
                  <c:v>51.90041045863434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35.944080208888934</c:v>
                </c:pt>
                <c:pt idx="1">
                  <c:v>44.33351621135675</c:v>
                </c:pt>
                <c:pt idx="2">
                  <c:v>30.501636087296358</c:v>
                </c:pt>
                <c:pt idx="3">
                  <c:v>37.397822935600054</c:v>
                </c:pt>
                <c:pt idx="4">
                  <c:v>50.58085438909234</c:v>
                </c:pt>
                <c:pt idx="5">
                  <c:v>33.59450976101375</c:v>
                </c:pt>
                <c:pt idx="6">
                  <c:v>37.96495205103202</c:v>
                </c:pt>
                <c:pt idx="7">
                  <c:v>19.718715423558205</c:v>
                </c:pt>
                <c:pt idx="8">
                  <c:v>29.054504243671573</c:v>
                </c:pt>
                <c:pt idx="9">
                  <c:v>58.565737665445106</c:v>
                </c:pt>
                <c:pt idx="10">
                  <c:v>40.52048920868518</c:v>
                </c:pt>
                <c:pt idx="11">
                  <c:v>38.00118584543573</c:v>
                </c:pt>
                <c:pt idx="12">
                  <c:v>22.22603615298658</c:v>
                </c:pt>
                <c:pt idx="13">
                  <c:v>46.44817478694952</c:v>
                </c:pt>
                <c:pt idx="14">
                  <c:v>72.06650300660205</c:v>
                </c:pt>
                <c:pt idx="15">
                  <c:v>50.75302219730621</c:v>
                </c:pt>
                <c:pt idx="16">
                  <c:v>37.52403854381524</c:v>
                </c:pt>
                <c:pt idx="17">
                  <c:v>44.32759082753766</c:v>
                </c:pt>
                <c:pt idx="18">
                  <c:v>21.342687943208258</c:v>
                </c:pt>
                <c:pt idx="19">
                  <c:v>53.45619360568958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37.404946674628604</c:v>
                </c:pt>
                <c:pt idx="1">
                  <c:v>37.06668966935417</c:v>
                </c:pt>
                <c:pt idx="2">
                  <c:v>36.2969112642966</c:v>
                </c:pt>
                <c:pt idx="3">
                  <c:v>34.377209030981106</c:v>
                </c:pt>
                <c:pt idx="4">
                  <c:v>29.3096112973754</c:v>
                </c:pt>
                <c:pt idx="5">
                  <c:v>41.71360205722501</c:v>
                </c:pt>
                <c:pt idx="6">
                  <c:v>37.08450850389595</c:v>
                </c:pt>
                <c:pt idx="7">
                  <c:v>39.66808276242008</c:v>
                </c:pt>
                <c:pt idx="8">
                  <c:v>41.322934976906495</c:v>
                </c:pt>
                <c:pt idx="9">
                  <c:v>21.586485478695504</c:v>
                </c:pt>
                <c:pt idx="10">
                  <c:v>36.58140554929077</c:v>
                </c:pt>
                <c:pt idx="11">
                  <c:v>38.39633123024927</c:v>
                </c:pt>
                <c:pt idx="12">
                  <c:v>23.204760995175064</c:v>
                </c:pt>
                <c:pt idx="13">
                  <c:v>22.21626322630609</c:v>
                </c:pt>
                <c:pt idx="14">
                  <c:v>38.74865497860706</c:v>
                </c:pt>
                <c:pt idx="15">
                  <c:v>52.24362413450856</c:v>
                </c:pt>
                <c:pt idx="16">
                  <c:v>42.10706874940177</c:v>
                </c:pt>
                <c:pt idx="17">
                  <c:v>45.03538240070086</c:v>
                </c:pt>
                <c:pt idx="18">
                  <c:v>42.880058382718396</c:v>
                </c:pt>
                <c:pt idx="19">
                  <c:v>32.9974190853271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8.410644276792883</c:v>
                </c:pt>
                <c:pt idx="1">
                  <c:v>2.9444017468182224</c:v>
                </c:pt>
                <c:pt idx="2">
                  <c:v>2.719390939598586</c:v>
                </c:pt>
                <c:pt idx="3">
                  <c:v>3.770905936838845</c:v>
                </c:pt>
                <c:pt idx="4">
                  <c:v>18.76315254779763</c:v>
                </c:pt>
                <c:pt idx="5">
                  <c:v>4.336271180612861</c:v>
                </c:pt>
                <c:pt idx="6">
                  <c:v>5.245457303242757</c:v>
                </c:pt>
                <c:pt idx="7">
                  <c:v>9.350444093169967</c:v>
                </c:pt>
                <c:pt idx="8">
                  <c:v>5.155521821632536</c:v>
                </c:pt>
                <c:pt idx="9">
                  <c:v>7.6666043522934055</c:v>
                </c:pt>
                <c:pt idx="10">
                  <c:v>2.6540566748872876</c:v>
                </c:pt>
                <c:pt idx="11">
                  <c:v>6.749537994522555</c:v>
                </c:pt>
                <c:pt idx="12">
                  <c:v>6.764685841299493</c:v>
                </c:pt>
                <c:pt idx="13">
                  <c:v>1.8853986844517743</c:v>
                </c:pt>
                <c:pt idx="14">
                  <c:v>32.962739681331904</c:v>
                </c:pt>
                <c:pt idx="15">
                  <c:v>7.033060901054477</c:v>
                </c:pt>
                <c:pt idx="16">
                  <c:v>8.545106777059587</c:v>
                </c:pt>
                <c:pt idx="17">
                  <c:v>67.2301164111341</c:v>
                </c:pt>
                <c:pt idx="18">
                  <c:v>2.601856570551442</c:v>
                </c:pt>
                <c:pt idx="19">
                  <c:v>5.935921765929958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东区肾病科</c:v>
                </c:pt>
                <c:pt idx="1">
                  <c:v>创伤骨科</c:v>
                </c:pt>
                <c:pt idx="2">
                  <c:v>针灸科</c:v>
                </c:pt>
                <c:pt idx="3">
                  <c:v>皮肤科</c:v>
                </c:pt>
                <c:pt idx="4">
                  <c:v>呼吸内科</c:v>
                </c:pt>
                <c:pt idx="5">
                  <c:v>血液科</c:v>
                </c:pt>
                <c:pt idx="6">
                  <c:v>肝胆外科</c:v>
                </c:pt>
                <c:pt idx="7">
                  <c:v>耳鼻喉科</c:v>
                </c:pt>
                <c:pt idx="8">
                  <c:v>肛肠科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骨科</c:v>
                </c:pt>
                <c:pt idx="12">
                  <c:v>康复科</c:v>
                </c:pt>
                <c:pt idx="13">
                  <c:v>风湿病科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医院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46.21237620278014</c:v>
                </c:pt>
                <c:pt idx="1">
                  <c:v>33.08372347814194</c:v>
                </c:pt>
                <c:pt idx="2">
                  <c:v>62.500782727608396</c:v>
                </c:pt>
                <c:pt idx="3">
                  <c:v>51.55293874286443</c:v>
                </c:pt>
                <c:pt idx="4">
                  <c:v>36.10074051928423</c:v>
                </c:pt>
                <c:pt idx="5">
                  <c:v>32.908718892778644</c:v>
                </c:pt>
                <c:pt idx="6">
                  <c:v>55.16282461791398</c:v>
                </c:pt>
                <c:pt idx="7">
                  <c:v>9.560507157524759</c:v>
                </c:pt>
                <c:pt idx="8">
                  <c:v>63.39595257021001</c:v>
                </c:pt>
                <c:pt idx="9">
                  <c:v>66.578878050736</c:v>
                </c:pt>
                <c:pt idx="10">
                  <c:v>15.133626066517536</c:v>
                </c:pt>
                <c:pt idx="11">
                  <c:v>50.44181947779066</c:v>
                </c:pt>
                <c:pt idx="12">
                  <c:v>71.93823367068423</c:v>
                </c:pt>
                <c:pt idx="13">
                  <c:v>41.17263168373545</c:v>
                </c:pt>
                <c:pt idx="14">
                  <c:v>67.58628125388816</c:v>
                </c:pt>
                <c:pt idx="15">
                  <c:v>56.656726554507436</c:v>
                </c:pt>
                <c:pt idx="16">
                  <c:v>23.086337186657442</c:v>
                </c:pt>
                <c:pt idx="17">
                  <c:v>50.776313784271345</c:v>
                </c:pt>
                <c:pt idx="18">
                  <c:v>36.317368822291975</c:v>
                </c:pt>
                <c:pt idx="19">
                  <c:v>20.723730299587476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31.41207993338537</c:v>
                </c:pt>
                <c:pt idx="1">
                  <c:v>24.621703125280817</c:v>
                </c:pt>
                <c:pt idx="2">
                  <c:v>23.865686131496325</c:v>
                </c:pt>
                <c:pt idx="3">
                  <c:v>30.943759693864894</c:v>
                </c:pt>
                <c:pt idx="4">
                  <c:v>38.08709583033759</c:v>
                </c:pt>
                <c:pt idx="5">
                  <c:v>29.141411756447006</c:v>
                </c:pt>
                <c:pt idx="6">
                  <c:v>19.00155438994583</c:v>
                </c:pt>
                <c:pt idx="7">
                  <c:v>32.310021503407924</c:v>
                </c:pt>
                <c:pt idx="8">
                  <c:v>29.055625031277135</c:v>
                </c:pt>
                <c:pt idx="9">
                  <c:v>14.09677645558819</c:v>
                </c:pt>
                <c:pt idx="10">
                  <c:v>19.08073090038848</c:v>
                </c:pt>
                <c:pt idx="11">
                  <c:v>36.779673840775345</c:v>
                </c:pt>
                <c:pt idx="12">
                  <c:v>33.602511241815975</c:v>
                </c:pt>
                <c:pt idx="13">
                  <c:v>27.47159593514878</c:v>
                </c:pt>
                <c:pt idx="14">
                  <c:v>32.40234491843003</c:v>
                </c:pt>
                <c:pt idx="15">
                  <c:v>8.590906506348945</c:v>
                </c:pt>
                <c:pt idx="16">
                  <c:v>9.595735419264978</c:v>
                </c:pt>
                <c:pt idx="17">
                  <c:v>29.54497527114499</c:v>
                </c:pt>
                <c:pt idx="18">
                  <c:v>15.9129473124591</c:v>
                </c:pt>
                <c:pt idx="19">
                  <c:v>34.86456781019413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59.060545315294</c:v>
                </c:pt>
                <c:pt idx="1">
                  <c:v>45.788671748707145</c:v>
                </c:pt>
                <c:pt idx="2">
                  <c:v>47.532825936378565</c:v>
                </c:pt>
                <c:pt idx="3">
                  <c:v>60.074311304631856</c:v>
                </c:pt>
                <c:pt idx="4">
                  <c:v>47.53159400185539</c:v>
                </c:pt>
                <c:pt idx="5">
                  <c:v>44.958047508031505</c:v>
                </c:pt>
                <c:pt idx="6">
                  <c:v>39.77787918886678</c:v>
                </c:pt>
                <c:pt idx="7">
                  <c:v>51.47812704177334</c:v>
                </c:pt>
                <c:pt idx="8">
                  <c:v>76.43719622291691</c:v>
                </c:pt>
                <c:pt idx="9">
                  <c:v>48.570667519775604</c:v>
                </c:pt>
                <c:pt idx="10">
                  <c:v>46.495270130207956</c:v>
                </c:pt>
                <c:pt idx="11">
                  <c:v>31.969959039731336</c:v>
                </c:pt>
                <c:pt idx="12">
                  <c:v>63.39874454429036</c:v>
                </c:pt>
                <c:pt idx="13">
                  <c:v>58.56042462702723</c:v>
                </c:pt>
                <c:pt idx="14">
                  <c:v>57.36361561880967</c:v>
                </c:pt>
                <c:pt idx="15">
                  <c:v>55.96874531312615</c:v>
                </c:pt>
                <c:pt idx="16">
                  <c:v>37.31560083769847</c:v>
                </c:pt>
                <c:pt idx="17">
                  <c:v>53.30023641422674</c:v>
                </c:pt>
                <c:pt idx="18">
                  <c:v>60.85254953643142</c:v>
                </c:pt>
                <c:pt idx="19">
                  <c:v>70.24403051827142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57.33601203327537</c:v>
                </c:pt>
                <c:pt idx="1">
                  <c:v>47.10744061557777</c:v>
                </c:pt>
                <c:pt idx="2">
                  <c:v>50.849650444072424</c:v>
                </c:pt>
                <c:pt idx="3">
                  <c:v>46.08590892395277</c:v>
                </c:pt>
                <c:pt idx="4">
                  <c:v>55.13825638311038</c:v>
                </c:pt>
                <c:pt idx="5">
                  <c:v>52.201478531058946</c:v>
                </c:pt>
                <c:pt idx="6">
                  <c:v>56.57287242109629</c:v>
                </c:pt>
                <c:pt idx="7">
                  <c:v>63.48302702615847</c:v>
                </c:pt>
                <c:pt idx="8">
                  <c:v>45.88780248476714</c:v>
                </c:pt>
                <c:pt idx="9">
                  <c:v>38.46680908855553</c:v>
                </c:pt>
                <c:pt idx="10">
                  <c:v>55.73102082262332</c:v>
                </c:pt>
                <c:pt idx="11">
                  <c:v>51.1609695102081</c:v>
                </c:pt>
                <c:pt idx="12">
                  <c:v>55.543916394755534</c:v>
                </c:pt>
                <c:pt idx="13">
                  <c:v>49.47736033750294</c:v>
                </c:pt>
                <c:pt idx="14">
                  <c:v>59.21359774269</c:v>
                </c:pt>
                <c:pt idx="15">
                  <c:v>56.46838891074766</c:v>
                </c:pt>
                <c:pt idx="16">
                  <c:v>49.225328994968685</c:v>
                </c:pt>
                <c:pt idx="17">
                  <c:v>61.03773507161047</c:v>
                </c:pt>
                <c:pt idx="18">
                  <c:v>46.79115010635982</c:v>
                </c:pt>
                <c:pt idx="19">
                  <c:v>41.29109709309372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49.763613758803295</c:v>
                </c:pt>
                <c:pt idx="1">
                  <c:v>36.02706754117045</c:v>
                </c:pt>
                <c:pt idx="2">
                  <c:v>52.70072183099394</c:v>
                </c:pt>
                <c:pt idx="3">
                  <c:v>54.08186573772173</c:v>
                </c:pt>
                <c:pt idx="4">
                  <c:v>51.571986105665665</c:v>
                </c:pt>
                <c:pt idx="5">
                  <c:v>47.55048287151184</c:v>
                </c:pt>
                <c:pt idx="6">
                  <c:v>31.006410360473332</c:v>
                </c:pt>
                <c:pt idx="7">
                  <c:v>48.43308472576396</c:v>
                </c:pt>
                <c:pt idx="8">
                  <c:v>42.27514450779174</c:v>
                </c:pt>
                <c:pt idx="9">
                  <c:v>55.68746870372881</c:v>
                </c:pt>
                <c:pt idx="10">
                  <c:v>55.14460265468392</c:v>
                </c:pt>
                <c:pt idx="11">
                  <c:v>49.14525059706072</c:v>
                </c:pt>
                <c:pt idx="12">
                  <c:v>44.68579519632219</c:v>
                </c:pt>
                <c:pt idx="13">
                  <c:v>47.8204791805282</c:v>
                </c:pt>
                <c:pt idx="14">
                  <c:v>56.314898627285395</c:v>
                </c:pt>
                <c:pt idx="15">
                  <c:v>36.71862011164628</c:v>
                </c:pt>
                <c:pt idx="16">
                  <c:v>53.83963303194287</c:v>
                </c:pt>
                <c:pt idx="17">
                  <c:v>58.262652276837215</c:v>
                </c:pt>
                <c:pt idx="18">
                  <c:v>43.44005422933796</c:v>
                </c:pt>
                <c:pt idx="19">
                  <c:v>33.43311237569134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52.28618884864217</c:v>
                </c:pt>
                <c:pt idx="2">
                  <c:v>47.71037170581732</c:v>
                </c:pt>
                <c:pt idx="3">
                  <c:v>30.941959648935672</c:v>
                </c:pt>
                <c:pt idx="4">
                  <c:v>51.90041045863434</c:v>
                </c:pt>
                <c:pt idx="5">
                  <c:v>45.914256258816316</c:v>
                </c:pt>
                <c:pt idx="6">
                  <c:v>44.782667745249384</c:v>
                </c:pt>
                <c:pt idx="7">
                  <c:v>35.86144153257735</c:v>
                </c:pt>
                <c:pt idx="8">
                  <c:v>56.9753612116954</c:v>
                </c:pt>
                <c:pt idx="9">
                  <c:v>34.28951154379213</c:v>
                </c:pt>
                <c:pt idx="10">
                  <c:v>43.4249674067198</c:v>
                </c:pt>
                <c:pt idx="11">
                  <c:v>27.331414986788843</c:v>
                </c:pt>
                <c:pt idx="12">
                  <c:v>60.49275727443726</c:v>
                </c:pt>
                <c:pt idx="13">
                  <c:v>52.74312154509345</c:v>
                </c:pt>
                <c:pt idx="14">
                  <c:v>28.07360531534051</c:v>
                </c:pt>
                <c:pt idx="15">
                  <c:v>42.11534035866545</c:v>
                </c:pt>
                <c:pt idx="16">
                  <c:v>50.851479275354336</c:v>
                </c:pt>
                <c:pt idx="17">
                  <c:v>49.27519711845432</c:v>
                </c:pt>
                <c:pt idx="18">
                  <c:v>44.39272820432552</c:v>
                </c:pt>
                <c:pt idx="19">
                  <c:v>38.65597986205474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41.2922123577867</c:v>
                </c:pt>
                <c:pt idx="1">
                  <c:v>26.336896277707154</c:v>
                </c:pt>
                <c:pt idx="2">
                  <c:v>21.342687943208258</c:v>
                </c:pt>
                <c:pt idx="3">
                  <c:v>22.22603615298658</c:v>
                </c:pt>
                <c:pt idx="4">
                  <c:v>53.45619360568958</c:v>
                </c:pt>
                <c:pt idx="5">
                  <c:v>47.92048671383667</c:v>
                </c:pt>
                <c:pt idx="6">
                  <c:v>49.231804717610956</c:v>
                </c:pt>
                <c:pt idx="7">
                  <c:v>32.8018512966367</c:v>
                </c:pt>
                <c:pt idx="8">
                  <c:v>36.620948704772225</c:v>
                </c:pt>
                <c:pt idx="9">
                  <c:v>19.718715423558205</c:v>
                </c:pt>
                <c:pt idx="10">
                  <c:v>58.565737665445106</c:v>
                </c:pt>
                <c:pt idx="11">
                  <c:v>30.857641400313142</c:v>
                </c:pt>
                <c:pt idx="12">
                  <c:v>48.26270642594781</c:v>
                </c:pt>
                <c:pt idx="13">
                  <c:v>51.51414878051307</c:v>
                </c:pt>
                <c:pt idx="14">
                  <c:v>37.96495205103202</c:v>
                </c:pt>
                <c:pt idx="15">
                  <c:v>46.74989433920507</c:v>
                </c:pt>
                <c:pt idx="16">
                  <c:v>50.75302219730621</c:v>
                </c:pt>
                <c:pt idx="17">
                  <c:v>44.33351621135675</c:v>
                </c:pt>
                <c:pt idx="18">
                  <c:v>53.38901610240846</c:v>
                </c:pt>
                <c:pt idx="19">
                  <c:v>41.33222812579733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33.057854173999075</c:v>
                </c:pt>
                <c:pt idx="1">
                  <c:v>29.921005290177934</c:v>
                </c:pt>
                <c:pt idx="2">
                  <c:v>42.880058382718396</c:v>
                </c:pt>
                <c:pt idx="3">
                  <c:v>23.204760995175064</c:v>
                </c:pt>
                <c:pt idx="4">
                  <c:v>32.9974190853271</c:v>
                </c:pt>
                <c:pt idx="5">
                  <c:v>41.307017941578586</c:v>
                </c:pt>
                <c:pt idx="6">
                  <c:v>43.87468420818759</c:v>
                </c:pt>
                <c:pt idx="7">
                  <c:v>19.014919373952864</c:v>
                </c:pt>
                <c:pt idx="8">
                  <c:v>30.781404323474963</c:v>
                </c:pt>
                <c:pt idx="9">
                  <c:v>39.66808276242008</c:v>
                </c:pt>
                <c:pt idx="10">
                  <c:v>21.586485478695504</c:v>
                </c:pt>
                <c:pt idx="11">
                  <c:v>40.283357567473395</c:v>
                </c:pt>
                <c:pt idx="12">
                  <c:v>27.16167020409879</c:v>
                </c:pt>
                <c:pt idx="13">
                  <c:v>44.088187031679986</c:v>
                </c:pt>
                <c:pt idx="14">
                  <c:v>37.08450850389595</c:v>
                </c:pt>
                <c:pt idx="15">
                  <c:v>29.013165954758666</c:v>
                </c:pt>
                <c:pt idx="16">
                  <c:v>52.24362413450856</c:v>
                </c:pt>
                <c:pt idx="17">
                  <c:v>37.06668966935417</c:v>
                </c:pt>
                <c:pt idx="18">
                  <c:v>26.691426555512226</c:v>
                </c:pt>
                <c:pt idx="19">
                  <c:v>39.4063471339369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6.720812841260616</c:v>
                </c:pt>
                <c:pt idx="1">
                  <c:v>5.355364349537805</c:v>
                </c:pt>
                <c:pt idx="2">
                  <c:v>2.601856570551442</c:v>
                </c:pt>
                <c:pt idx="3">
                  <c:v>6.764685841299493</c:v>
                </c:pt>
                <c:pt idx="4">
                  <c:v>5.935921765929958</c:v>
                </c:pt>
                <c:pt idx="5">
                  <c:v>3.5726484729878307</c:v>
                </c:pt>
                <c:pt idx="6">
                  <c:v>4.517621271991552</c:v>
                </c:pt>
                <c:pt idx="7">
                  <c:v>3.1835833852910205</c:v>
                </c:pt>
                <c:pt idx="8">
                  <c:v>2.8849056431888433</c:v>
                </c:pt>
                <c:pt idx="9">
                  <c:v>9.350444093169967</c:v>
                </c:pt>
                <c:pt idx="10">
                  <c:v>7.6666043522934055</c:v>
                </c:pt>
                <c:pt idx="11">
                  <c:v>20.59549712620687</c:v>
                </c:pt>
                <c:pt idx="12">
                  <c:v>15.408085295421557</c:v>
                </c:pt>
                <c:pt idx="13">
                  <c:v>4.073485166706419</c:v>
                </c:pt>
                <c:pt idx="14">
                  <c:v>5.245457303242757</c:v>
                </c:pt>
                <c:pt idx="15">
                  <c:v>9.150655061840142</c:v>
                </c:pt>
                <c:pt idx="16">
                  <c:v>7.033060901054477</c:v>
                </c:pt>
                <c:pt idx="17">
                  <c:v>2.9444017468182224</c:v>
                </c:pt>
                <c:pt idx="18">
                  <c:v>38.201381910240535</c:v>
                </c:pt>
                <c:pt idx="19">
                  <c:v>13.072650875378374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美容皮肤科</c:v>
                </c:pt>
                <c:pt idx="7">
                  <c:v>肝病科</c:v>
                </c:pt>
                <c:pt idx="8">
                  <c:v>老年医学科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妇科妇二科合并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泌尿外科</c:v>
                </c:pt>
                <c:pt idx="16">
                  <c:v>治未病中心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55.36199516681171</c:v>
                </c:pt>
                <c:pt idx="1">
                  <c:v>38.16277938768369</c:v>
                </c:pt>
                <c:pt idx="2">
                  <c:v>36.317368822291975</c:v>
                </c:pt>
                <c:pt idx="3">
                  <c:v>71.93823367068423</c:v>
                </c:pt>
                <c:pt idx="4">
                  <c:v>20.723730299587476</c:v>
                </c:pt>
                <c:pt idx="5">
                  <c:v>53.824780780714775</c:v>
                </c:pt>
                <c:pt idx="6">
                  <c:v>72.89859545684196</c:v>
                </c:pt>
                <c:pt idx="7">
                  <c:v>53.858794580088016</c:v>
                </c:pt>
                <c:pt idx="8">
                  <c:v>57.8465223695487</c:v>
                </c:pt>
                <c:pt idx="9">
                  <c:v>9.560507157524759</c:v>
                </c:pt>
                <c:pt idx="10">
                  <c:v>66.578878050736</c:v>
                </c:pt>
                <c:pt idx="11">
                  <c:v>64.15139091896566</c:v>
                </c:pt>
                <c:pt idx="12">
                  <c:v>76.99363719175481</c:v>
                </c:pt>
                <c:pt idx="13">
                  <c:v>28.777956558568178</c:v>
                </c:pt>
                <c:pt idx="14">
                  <c:v>55.16282461791398</c:v>
                </c:pt>
                <c:pt idx="15">
                  <c:v>72.21767227079572</c:v>
                </c:pt>
                <c:pt idx="16">
                  <c:v>56.656726554507436</c:v>
                </c:pt>
                <c:pt idx="17">
                  <c:v>33.08372347814194</c:v>
                </c:pt>
                <c:pt idx="18">
                  <c:v>48.60007203692599</c:v>
                </c:pt>
                <c:pt idx="19">
                  <c:v>50.41016935726307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31.41207993338537</c:v>
                </c:pt>
                <c:pt idx="1">
                  <c:v>11.239034364305981</c:v>
                </c:pt>
                <c:pt idx="2">
                  <c:v>26.026887842432217</c:v>
                </c:pt>
                <c:pt idx="3">
                  <c:v>27.039108303710606</c:v>
                </c:pt>
                <c:pt idx="4">
                  <c:v>33.602511241815975</c:v>
                </c:pt>
                <c:pt idx="5">
                  <c:v>22.489707489589687</c:v>
                </c:pt>
                <c:pt idx="6">
                  <c:v>29.055625031277135</c:v>
                </c:pt>
                <c:pt idx="7">
                  <c:v>22.79600562210414</c:v>
                </c:pt>
                <c:pt idx="8">
                  <c:v>28.317378596028767</c:v>
                </c:pt>
                <c:pt idx="9">
                  <c:v>27.47159593514878</c:v>
                </c:pt>
                <c:pt idx="10">
                  <c:v>24.621703125280817</c:v>
                </c:pt>
                <c:pt idx="11">
                  <c:v>32.98602396671741</c:v>
                </c:pt>
                <c:pt idx="12">
                  <c:v>38.08709583033759</c:v>
                </c:pt>
                <c:pt idx="13">
                  <c:v>9.595735419264978</c:v>
                </c:pt>
                <c:pt idx="14">
                  <c:v>14.549544866399476</c:v>
                </c:pt>
                <c:pt idx="15">
                  <c:v>29.54497527114499</c:v>
                </c:pt>
                <c:pt idx="16">
                  <c:v>16.958346566054765</c:v>
                </c:pt>
                <c:pt idx="17">
                  <c:v>22.47263793173928</c:v>
                </c:pt>
                <c:pt idx="18">
                  <c:v>19.798227623171897</c:v>
                </c:pt>
                <c:pt idx="19">
                  <c:v>20.94833175006622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59.060545315294</c:v>
                </c:pt>
                <c:pt idx="1">
                  <c:v>70.14827475219944</c:v>
                </c:pt>
                <c:pt idx="2">
                  <c:v>50.10415488000826</c:v>
                </c:pt>
                <c:pt idx="3">
                  <c:v>53.657774232154004</c:v>
                </c:pt>
                <c:pt idx="4">
                  <c:v>63.39874454429036</c:v>
                </c:pt>
                <c:pt idx="5">
                  <c:v>36.59247957907131</c:v>
                </c:pt>
                <c:pt idx="6">
                  <c:v>76.43719622291691</c:v>
                </c:pt>
                <c:pt idx="7">
                  <c:v>44.394765019063875</c:v>
                </c:pt>
                <c:pt idx="8">
                  <c:v>38.21549788810784</c:v>
                </c:pt>
                <c:pt idx="9">
                  <c:v>58.56042462702723</c:v>
                </c:pt>
                <c:pt idx="10">
                  <c:v>45.788671748707145</c:v>
                </c:pt>
                <c:pt idx="11">
                  <c:v>60.84445302086596</c:v>
                </c:pt>
                <c:pt idx="12">
                  <c:v>47.53159400185539</c:v>
                </c:pt>
                <c:pt idx="13">
                  <c:v>37.31560083769847</c:v>
                </c:pt>
                <c:pt idx="14">
                  <c:v>45.19188678822826</c:v>
                </c:pt>
                <c:pt idx="15">
                  <c:v>53.30023641422674</c:v>
                </c:pt>
                <c:pt idx="16">
                  <c:v>43.174013865303095</c:v>
                </c:pt>
                <c:pt idx="17">
                  <c:v>49.78590496574809</c:v>
                </c:pt>
                <c:pt idx="18">
                  <c:v>47.828646780800526</c:v>
                </c:pt>
                <c:pt idx="19">
                  <c:v>34.27123911944088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57.33601203327537</c:v>
                </c:pt>
                <c:pt idx="1">
                  <c:v>32.84177823871729</c:v>
                </c:pt>
                <c:pt idx="2">
                  <c:v>52.582175176594774</c:v>
                </c:pt>
                <c:pt idx="3">
                  <c:v>57.52791396693286</c:v>
                </c:pt>
                <c:pt idx="4">
                  <c:v>55.543916394755534</c:v>
                </c:pt>
                <c:pt idx="5">
                  <c:v>50.361691529280684</c:v>
                </c:pt>
                <c:pt idx="6">
                  <c:v>45.88780248476714</c:v>
                </c:pt>
                <c:pt idx="7">
                  <c:v>61.395771189354726</c:v>
                </c:pt>
                <c:pt idx="8">
                  <c:v>57.279209112034884</c:v>
                </c:pt>
                <c:pt idx="9">
                  <c:v>49.47736033750294</c:v>
                </c:pt>
                <c:pt idx="10">
                  <c:v>47.10744061557777</c:v>
                </c:pt>
                <c:pt idx="11">
                  <c:v>45.637093723202</c:v>
                </c:pt>
                <c:pt idx="12">
                  <c:v>55.13825638311038</c:v>
                </c:pt>
                <c:pt idx="13">
                  <c:v>49.225328994968685</c:v>
                </c:pt>
                <c:pt idx="14">
                  <c:v>53.916377220905375</c:v>
                </c:pt>
                <c:pt idx="15">
                  <c:v>61.03773507161047</c:v>
                </c:pt>
                <c:pt idx="16">
                  <c:v>53.13921722167576</c:v>
                </c:pt>
                <c:pt idx="17">
                  <c:v>58.658761859246525</c:v>
                </c:pt>
                <c:pt idx="18">
                  <c:v>49.08327194851886</c:v>
                </c:pt>
                <c:pt idx="19">
                  <c:v>63.62489274397157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49.763613758803295</c:v>
                </c:pt>
                <c:pt idx="1">
                  <c:v>37.794581261135974</c:v>
                </c:pt>
                <c:pt idx="2">
                  <c:v>48.922289256340505</c:v>
                </c:pt>
                <c:pt idx="3">
                  <c:v>39.67939215766578</c:v>
                </c:pt>
                <c:pt idx="4">
                  <c:v>44.68579519632219</c:v>
                </c:pt>
                <c:pt idx="5">
                  <c:v>50.36342754660435</c:v>
                </c:pt>
                <c:pt idx="6">
                  <c:v>42.27514450779174</c:v>
                </c:pt>
                <c:pt idx="7">
                  <c:v>43.18400608035906</c:v>
                </c:pt>
                <c:pt idx="8">
                  <c:v>58.20988624647264</c:v>
                </c:pt>
                <c:pt idx="9">
                  <c:v>47.8204791805282</c:v>
                </c:pt>
                <c:pt idx="10">
                  <c:v>36.02706754117045</c:v>
                </c:pt>
                <c:pt idx="11">
                  <c:v>48.0311542912895</c:v>
                </c:pt>
                <c:pt idx="12">
                  <c:v>51.571986105665665</c:v>
                </c:pt>
                <c:pt idx="13">
                  <c:v>53.83963303194287</c:v>
                </c:pt>
                <c:pt idx="14">
                  <c:v>55.55992452797738</c:v>
                </c:pt>
                <c:pt idx="15">
                  <c:v>58.262652276837215</c:v>
                </c:pt>
                <c:pt idx="16">
                  <c:v>47.00179722218822</c:v>
                </c:pt>
                <c:pt idx="17">
                  <c:v>53.06063335965176</c:v>
                </c:pt>
                <c:pt idx="18">
                  <c:v>38.22588193750426</c:v>
                </c:pt>
                <c:pt idx="19">
                  <c:v>56.88499821572404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3.84905932308271</c:v>
                </c:pt>
                <c:pt idx="2">
                  <c:v>2.441453879503976</c:v>
                </c:pt>
                <c:pt idx="3">
                  <c:v>4.777789539021201</c:v>
                </c:pt>
                <c:pt idx="4">
                  <c:v>8.969092690333902</c:v>
                </c:pt>
                <c:pt idx="5">
                  <c:v>3.6704226002073543</c:v>
                </c:pt>
                <c:pt idx="6">
                  <c:v>13.878703534929826</c:v>
                </c:pt>
                <c:pt idx="7">
                  <c:v>3.209275089195226</c:v>
                </c:pt>
                <c:pt idx="8">
                  <c:v>4.531314609248061</c:v>
                </c:pt>
                <c:pt idx="9">
                  <c:v>8.944514870537926</c:v>
                </c:pt>
                <c:pt idx="10">
                  <c:v>28.430737965853936</c:v>
                </c:pt>
                <c:pt idx="11">
                  <c:v>3.1855361672045617</c:v>
                </c:pt>
                <c:pt idx="12">
                  <c:v>26.253419267144242</c:v>
                </c:pt>
                <c:pt idx="13">
                  <c:v>8.787499311379301</c:v>
                </c:pt>
                <c:pt idx="14">
                  <c:v>4.113817921663999</c:v>
                </c:pt>
                <c:pt idx="15">
                  <c:v>8.747336572440034</c:v>
                </c:pt>
                <c:pt idx="16">
                  <c:v>3.106287180593891</c:v>
                </c:pt>
                <c:pt idx="17">
                  <c:v>4.2815263450983325</c:v>
                </c:pt>
                <c:pt idx="18">
                  <c:v>5.836781568527682</c:v>
                </c:pt>
                <c:pt idx="19">
                  <c:v>2.73733768952542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41.2922123577867</c:v>
                </c:pt>
                <c:pt idx="1">
                  <c:v>49.39914561045856</c:v>
                </c:pt>
                <c:pt idx="2">
                  <c:v>39.693662408207054</c:v>
                </c:pt>
                <c:pt idx="3">
                  <c:v>44.22594158734597</c:v>
                </c:pt>
                <c:pt idx="4">
                  <c:v>48.26270642594781</c:v>
                </c:pt>
                <c:pt idx="5">
                  <c:v>47.091978916905546</c:v>
                </c:pt>
                <c:pt idx="6">
                  <c:v>36.620948704772225</c:v>
                </c:pt>
                <c:pt idx="7">
                  <c:v>31.31097029426666</c:v>
                </c:pt>
                <c:pt idx="8">
                  <c:v>30.501636087296358</c:v>
                </c:pt>
                <c:pt idx="9">
                  <c:v>51.51414878051307</c:v>
                </c:pt>
                <c:pt idx="10">
                  <c:v>26.336896277707154</c:v>
                </c:pt>
                <c:pt idx="11">
                  <c:v>39.353426894687274</c:v>
                </c:pt>
                <c:pt idx="12">
                  <c:v>53.45619360568958</c:v>
                </c:pt>
                <c:pt idx="13">
                  <c:v>50.75302219730621</c:v>
                </c:pt>
                <c:pt idx="14">
                  <c:v>29.054504243671573</c:v>
                </c:pt>
                <c:pt idx="15">
                  <c:v>44.33351621135675</c:v>
                </c:pt>
                <c:pt idx="16">
                  <c:v>44.97851385532826</c:v>
                </c:pt>
                <c:pt idx="17">
                  <c:v>37.52403854381524</c:v>
                </c:pt>
                <c:pt idx="18">
                  <c:v>48.209397511038084</c:v>
                </c:pt>
                <c:pt idx="19">
                  <c:v>37.397822935600054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33.057854173999075</c:v>
                </c:pt>
                <c:pt idx="1">
                  <c:v>40.550139769854326</c:v>
                </c:pt>
                <c:pt idx="2">
                  <c:v>36.55867427372771</c:v>
                </c:pt>
                <c:pt idx="3">
                  <c:v>16.791163999272168</c:v>
                </c:pt>
                <c:pt idx="4">
                  <c:v>27.16167020409879</c:v>
                </c:pt>
                <c:pt idx="5">
                  <c:v>35.94381037188743</c:v>
                </c:pt>
                <c:pt idx="6">
                  <c:v>30.781404323474963</c:v>
                </c:pt>
                <c:pt idx="7">
                  <c:v>29.151419582070222</c:v>
                </c:pt>
                <c:pt idx="8">
                  <c:v>36.2969112642966</c:v>
                </c:pt>
                <c:pt idx="9">
                  <c:v>44.088187031679986</c:v>
                </c:pt>
                <c:pt idx="10">
                  <c:v>29.921005290177934</c:v>
                </c:pt>
                <c:pt idx="11">
                  <c:v>23.653551781239162</c:v>
                </c:pt>
                <c:pt idx="12">
                  <c:v>32.9974190853271</c:v>
                </c:pt>
                <c:pt idx="13">
                  <c:v>52.24362413450856</c:v>
                </c:pt>
                <c:pt idx="14">
                  <c:v>41.322934976906495</c:v>
                </c:pt>
                <c:pt idx="15">
                  <c:v>37.06668966935417</c:v>
                </c:pt>
                <c:pt idx="16">
                  <c:v>27.409470624422173</c:v>
                </c:pt>
                <c:pt idx="17">
                  <c:v>42.10706874940177</c:v>
                </c:pt>
                <c:pt idx="18">
                  <c:v>18.508845618206564</c:v>
                </c:pt>
                <c:pt idx="19">
                  <c:v>34.377209030981106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6.720812841260616</c:v>
                </c:pt>
                <c:pt idx="1">
                  <c:v>5.782601588968555</c:v>
                </c:pt>
                <c:pt idx="2">
                  <c:v>7.158705281645626</c:v>
                </c:pt>
                <c:pt idx="3">
                  <c:v>2.019381803700934</c:v>
                </c:pt>
                <c:pt idx="4">
                  <c:v>15.408085295421557</c:v>
                </c:pt>
                <c:pt idx="5">
                  <c:v>11.788009733163749</c:v>
                </c:pt>
                <c:pt idx="6">
                  <c:v>2.8849056431888433</c:v>
                </c:pt>
                <c:pt idx="7">
                  <c:v>1.0753739781283755</c:v>
                </c:pt>
                <c:pt idx="8">
                  <c:v>2.719390939598586</c:v>
                </c:pt>
                <c:pt idx="9">
                  <c:v>4.073485166706419</c:v>
                </c:pt>
                <c:pt idx="10">
                  <c:v>5.355364349537805</c:v>
                </c:pt>
                <c:pt idx="11">
                  <c:v>13.485119937171937</c:v>
                </c:pt>
                <c:pt idx="12">
                  <c:v>5.935921765929958</c:v>
                </c:pt>
                <c:pt idx="13">
                  <c:v>7.033060901054477</c:v>
                </c:pt>
                <c:pt idx="14">
                  <c:v>5.155521821632536</c:v>
                </c:pt>
                <c:pt idx="15">
                  <c:v>2.9444017468182224</c:v>
                </c:pt>
                <c:pt idx="16">
                  <c:v>6.203891596083179</c:v>
                </c:pt>
                <c:pt idx="17">
                  <c:v>8.545106777059587</c:v>
                </c:pt>
                <c:pt idx="18">
                  <c:v>6.6524536943818475</c:v>
                </c:pt>
                <c:pt idx="19">
                  <c:v>3.770905936838845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小儿推拿科</c:v>
                </c:pt>
                <c:pt idx="2">
                  <c:v>男科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心病四科</c:v>
                </c:pt>
                <c:pt idx="6">
                  <c:v>老年医学科</c:v>
                </c:pt>
                <c:pt idx="7">
                  <c:v>东区重症医学科</c:v>
                </c:pt>
                <c:pt idx="8">
                  <c:v>针灸科</c:v>
                </c:pt>
                <c:pt idx="9">
                  <c:v>西区重症医学科</c:v>
                </c:pt>
                <c:pt idx="10">
                  <c:v>小儿骨科</c:v>
                </c:pt>
                <c:pt idx="11">
                  <c:v>中医外治中心</c:v>
                </c:pt>
                <c:pt idx="12">
                  <c:v>乳腺甲状腺外科</c:v>
                </c:pt>
                <c:pt idx="13">
                  <c:v>治未病中心</c:v>
                </c:pt>
                <c:pt idx="14">
                  <c:v>肛肠科</c:v>
                </c:pt>
                <c:pt idx="15">
                  <c:v>创伤骨科</c:v>
                </c:pt>
                <c:pt idx="16">
                  <c:v>显微骨科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55.36199516681171</c:v>
                </c:pt>
                <c:pt idx="1">
                  <c:v>46.5261354543596</c:v>
                </c:pt>
                <c:pt idx="2">
                  <c:v>63.32035648961937</c:v>
                </c:pt>
                <c:pt idx="3">
                  <c:v>39.17606340680123</c:v>
                </c:pt>
                <c:pt idx="4">
                  <c:v>76.99363719175481</c:v>
                </c:pt>
                <c:pt idx="5">
                  <c:v>89.82869568926479</c:v>
                </c:pt>
                <c:pt idx="6">
                  <c:v>57.8465223695487</c:v>
                </c:pt>
                <c:pt idx="7">
                  <c:v>30.01122642349223</c:v>
                </c:pt>
                <c:pt idx="8">
                  <c:v>62.500782727608396</c:v>
                </c:pt>
                <c:pt idx="9">
                  <c:v>28.777956558568178</c:v>
                </c:pt>
                <c:pt idx="10">
                  <c:v>38.16277938768369</c:v>
                </c:pt>
                <c:pt idx="11">
                  <c:v>25.61851960869709</c:v>
                </c:pt>
                <c:pt idx="12">
                  <c:v>20.723730299587476</c:v>
                </c:pt>
                <c:pt idx="13">
                  <c:v>56.656726554507436</c:v>
                </c:pt>
                <c:pt idx="14">
                  <c:v>63.39595257021001</c:v>
                </c:pt>
                <c:pt idx="15">
                  <c:v>33.08372347814194</c:v>
                </c:pt>
                <c:pt idx="16">
                  <c:v>21.949515550783957</c:v>
                </c:pt>
                <c:pt idx="17">
                  <c:v>23.086337186657442</c:v>
                </c:pt>
                <c:pt idx="18">
                  <c:v>66.68421363732249</c:v>
                </c:pt>
                <c:pt idx="19">
                  <c:v>51.55293874286443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16.121064913479326</c:v>
                </c:pt>
                <c:pt idx="1">
                  <c:v>20.50000517786045</c:v>
                </c:pt>
                <c:pt idx="2">
                  <c:v>28.014150025660324</c:v>
                </c:pt>
                <c:pt idx="3">
                  <c:v>31.901691743958658</c:v>
                </c:pt>
                <c:pt idx="4">
                  <c:v>22.730769866484653</c:v>
                </c:pt>
                <c:pt idx="5">
                  <c:v>19.08073090038848</c:v>
                </c:pt>
                <c:pt idx="6">
                  <c:v>17.4066008366546</c:v>
                </c:pt>
                <c:pt idx="7">
                  <c:v>38.08709583033759</c:v>
                </c:pt>
                <c:pt idx="8">
                  <c:v>15.9129473124591</c:v>
                </c:pt>
                <c:pt idx="9">
                  <c:v>30.35028429620084</c:v>
                </c:pt>
                <c:pt idx="10">
                  <c:v>36.111715996243966</c:v>
                </c:pt>
                <c:pt idx="11">
                  <c:v>27.47159593514878</c:v>
                </c:pt>
                <c:pt idx="12">
                  <c:v>28.81797880507754</c:v>
                </c:pt>
                <c:pt idx="13">
                  <c:v>9.595735419264978</c:v>
                </c:pt>
                <c:pt idx="14">
                  <c:v>33.9443648679642</c:v>
                </c:pt>
                <c:pt idx="15">
                  <c:v>44.0624077213205</c:v>
                </c:pt>
                <c:pt idx="16">
                  <c:v>11.239034364305981</c:v>
                </c:pt>
                <c:pt idx="17">
                  <c:v>19.00155438994583</c:v>
                </c:pt>
                <c:pt idx="18">
                  <c:v>33.602511241815975</c:v>
                </c:pt>
                <c:pt idx="19">
                  <c:v>19.798227623171897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51.39586014926649</c:v>
                </c:pt>
                <c:pt idx="1">
                  <c:v>49.90655641091633</c:v>
                </c:pt>
                <c:pt idx="2">
                  <c:v>48.92416106804225</c:v>
                </c:pt>
                <c:pt idx="3">
                  <c:v>52.61429326804818</c:v>
                </c:pt>
                <c:pt idx="4">
                  <c:v>54.83359223759137</c:v>
                </c:pt>
                <c:pt idx="5">
                  <c:v>46.495270130207956</c:v>
                </c:pt>
                <c:pt idx="6">
                  <c:v>54.803887505855194</c:v>
                </c:pt>
                <c:pt idx="7">
                  <c:v>47.53159400185539</c:v>
                </c:pt>
                <c:pt idx="8">
                  <c:v>60.85254953643142</c:v>
                </c:pt>
                <c:pt idx="9">
                  <c:v>54.46232808589673</c:v>
                </c:pt>
                <c:pt idx="10">
                  <c:v>54.500356929932394</c:v>
                </c:pt>
                <c:pt idx="11">
                  <c:v>58.56042462702723</c:v>
                </c:pt>
                <c:pt idx="12">
                  <c:v>53.149884167419806</c:v>
                </c:pt>
                <c:pt idx="13">
                  <c:v>37.31560083769847</c:v>
                </c:pt>
                <c:pt idx="14">
                  <c:v>53.910419220245785</c:v>
                </c:pt>
                <c:pt idx="15">
                  <c:v>52.254855569230045</c:v>
                </c:pt>
                <c:pt idx="16">
                  <c:v>70.14827475219944</c:v>
                </c:pt>
                <c:pt idx="17">
                  <c:v>39.77787918886678</c:v>
                </c:pt>
                <c:pt idx="18">
                  <c:v>63.39874454429036</c:v>
                </c:pt>
                <c:pt idx="19">
                  <c:v>47.828646780800526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34.27749057915088</c:v>
                </c:pt>
                <c:pt idx="1">
                  <c:v>65.22529078334098</c:v>
                </c:pt>
                <c:pt idx="2">
                  <c:v>50.27614942875196</c:v>
                </c:pt>
                <c:pt idx="3">
                  <c:v>47.53763357138514</c:v>
                </c:pt>
                <c:pt idx="4">
                  <c:v>54.165708082908345</c:v>
                </c:pt>
                <c:pt idx="5">
                  <c:v>55.73102082262332</c:v>
                </c:pt>
                <c:pt idx="6">
                  <c:v>60.43887203183489</c:v>
                </c:pt>
                <c:pt idx="7">
                  <c:v>55.13825638311038</c:v>
                </c:pt>
                <c:pt idx="8">
                  <c:v>46.79115010635982</c:v>
                </c:pt>
                <c:pt idx="9">
                  <c:v>55.34679926678401</c:v>
                </c:pt>
                <c:pt idx="10">
                  <c:v>55.668714518172585</c:v>
                </c:pt>
                <c:pt idx="11">
                  <c:v>49.47736033750294</c:v>
                </c:pt>
                <c:pt idx="12">
                  <c:v>43.56750518284808</c:v>
                </c:pt>
                <c:pt idx="13">
                  <c:v>49.225328994968685</c:v>
                </c:pt>
                <c:pt idx="14">
                  <c:v>50.89187534205481</c:v>
                </c:pt>
                <c:pt idx="15">
                  <c:v>42.369008522359685</c:v>
                </c:pt>
                <c:pt idx="16">
                  <c:v>32.84177823871729</c:v>
                </c:pt>
                <c:pt idx="17">
                  <c:v>56.57287242109629</c:v>
                </c:pt>
                <c:pt idx="18">
                  <c:v>55.543916394755534</c:v>
                </c:pt>
                <c:pt idx="19">
                  <c:v>49.08327194851886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53.94948251441262</c:v>
                </c:pt>
                <c:pt idx="1">
                  <c:v>47.06389775305068</c:v>
                </c:pt>
                <c:pt idx="2">
                  <c:v>45.21966914040827</c:v>
                </c:pt>
                <c:pt idx="3">
                  <c:v>42.554191622094784</c:v>
                </c:pt>
                <c:pt idx="4">
                  <c:v>43.21555906709319</c:v>
                </c:pt>
                <c:pt idx="5">
                  <c:v>55.14460265468392</c:v>
                </c:pt>
                <c:pt idx="6">
                  <c:v>51.10063663570324</c:v>
                </c:pt>
                <c:pt idx="7">
                  <c:v>51.571986105665665</c:v>
                </c:pt>
                <c:pt idx="8">
                  <c:v>43.44005422933796</c:v>
                </c:pt>
                <c:pt idx="9">
                  <c:v>50.90279961233439</c:v>
                </c:pt>
                <c:pt idx="10">
                  <c:v>42.16964659637055</c:v>
                </c:pt>
                <c:pt idx="11">
                  <c:v>47.8204791805282</c:v>
                </c:pt>
                <c:pt idx="12">
                  <c:v>32.47966287983494</c:v>
                </c:pt>
                <c:pt idx="13">
                  <c:v>53.83963303194287</c:v>
                </c:pt>
                <c:pt idx="14">
                  <c:v>56.55893392209516</c:v>
                </c:pt>
                <c:pt idx="15">
                  <c:v>46.98049505360612</c:v>
                </c:pt>
                <c:pt idx="16">
                  <c:v>37.794581261135974</c:v>
                </c:pt>
                <c:pt idx="17">
                  <c:v>31.006410360473332</c:v>
                </c:pt>
                <c:pt idx="18">
                  <c:v>44.68579519632219</c:v>
                </c:pt>
                <c:pt idx="19">
                  <c:v>38.22588193750426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4.455694856533453</c:v>
                </c:pt>
                <c:pt idx="1">
                  <c:v>4.558337693387511</c:v>
                </c:pt>
                <c:pt idx="2">
                  <c:v>2.7600475723940594</c:v>
                </c:pt>
                <c:pt idx="3">
                  <c:v>3.054036772238092</c:v>
                </c:pt>
                <c:pt idx="4">
                  <c:v>6.283890127544348</c:v>
                </c:pt>
                <c:pt idx="5">
                  <c:v>12.34195163569311</c:v>
                </c:pt>
                <c:pt idx="6">
                  <c:v>4.297960681852468</c:v>
                </c:pt>
                <c:pt idx="7">
                  <c:v>26.253419267144242</c:v>
                </c:pt>
                <c:pt idx="8">
                  <c:v>7.372120373295337</c:v>
                </c:pt>
                <c:pt idx="9">
                  <c:v>2.9208925232823337</c:v>
                </c:pt>
                <c:pt idx="10">
                  <c:v>2.983906653987707</c:v>
                </c:pt>
                <c:pt idx="11">
                  <c:v>8.944514870537926</c:v>
                </c:pt>
                <c:pt idx="12">
                  <c:v>2.1432192926916427</c:v>
                </c:pt>
                <c:pt idx="13">
                  <c:v>8.787499311379301</c:v>
                </c:pt>
                <c:pt idx="14">
                  <c:v>5.833174329791312</c:v>
                </c:pt>
                <c:pt idx="15">
                  <c:v>2.598553396269057</c:v>
                </c:pt>
                <c:pt idx="16">
                  <c:v>3.84905932308271</c:v>
                </c:pt>
                <c:pt idx="17">
                  <c:v>15.897425333607274</c:v>
                </c:pt>
                <c:pt idx="18">
                  <c:v>8.969092690333902</c:v>
                </c:pt>
                <c:pt idx="19">
                  <c:v>5.836781568527682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45.31709799149839</c:v>
                </c:pt>
                <c:pt idx="1">
                  <c:v>30.52958873213423</c:v>
                </c:pt>
                <c:pt idx="2">
                  <c:v>36.39744535592275</c:v>
                </c:pt>
                <c:pt idx="3">
                  <c:v>47.619477238357426</c:v>
                </c:pt>
                <c:pt idx="4">
                  <c:v>25.193161405086066</c:v>
                </c:pt>
                <c:pt idx="5">
                  <c:v>43.4249674067198</c:v>
                </c:pt>
                <c:pt idx="6">
                  <c:v>27.593687975495246</c:v>
                </c:pt>
                <c:pt idx="7">
                  <c:v>51.90041045863434</c:v>
                </c:pt>
                <c:pt idx="8">
                  <c:v>44.39272820432552</c:v>
                </c:pt>
                <c:pt idx="9">
                  <c:v>47.732041735205115</c:v>
                </c:pt>
                <c:pt idx="10">
                  <c:v>45.637317407194125</c:v>
                </c:pt>
                <c:pt idx="11">
                  <c:v>52.74312154509345</c:v>
                </c:pt>
                <c:pt idx="12">
                  <c:v>41.71196543921702</c:v>
                </c:pt>
                <c:pt idx="13">
                  <c:v>50.851479275354336</c:v>
                </c:pt>
                <c:pt idx="14">
                  <c:v>45.85235602430746</c:v>
                </c:pt>
                <c:pt idx="15">
                  <c:v>43.37349097224845</c:v>
                </c:pt>
                <c:pt idx="16">
                  <c:v>64.5293849848114</c:v>
                </c:pt>
                <c:pt idx="17">
                  <c:v>44.782667745249384</c:v>
                </c:pt>
                <c:pt idx="18">
                  <c:v>60.49275727443726</c:v>
                </c:pt>
                <c:pt idx="19">
                  <c:v>48.28817610676066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38.74865497860706</c:v>
                </c:pt>
                <c:pt idx="1">
                  <c:v>37.0645981282026</c:v>
                </c:pt>
                <c:pt idx="2">
                  <c:v>45.85965595344539</c:v>
                </c:pt>
                <c:pt idx="3">
                  <c:v>25.489715515041823</c:v>
                </c:pt>
                <c:pt idx="4">
                  <c:v>40.71187923248934</c:v>
                </c:pt>
                <c:pt idx="5">
                  <c:v>21.586485478695504</c:v>
                </c:pt>
                <c:pt idx="6">
                  <c:v>34.38075789133913</c:v>
                </c:pt>
                <c:pt idx="7">
                  <c:v>32.9974190853271</c:v>
                </c:pt>
                <c:pt idx="8">
                  <c:v>26.691426555512226</c:v>
                </c:pt>
                <c:pt idx="9">
                  <c:v>40.35012494608849</c:v>
                </c:pt>
                <c:pt idx="10">
                  <c:v>30.970112267338223</c:v>
                </c:pt>
                <c:pt idx="11">
                  <c:v>44.088187031679986</c:v>
                </c:pt>
                <c:pt idx="12">
                  <c:v>28.624722185513225</c:v>
                </c:pt>
                <c:pt idx="13">
                  <c:v>52.24362413450856</c:v>
                </c:pt>
                <c:pt idx="14">
                  <c:v>29.3096112973754</c:v>
                </c:pt>
                <c:pt idx="15">
                  <c:v>26.939211044334787</c:v>
                </c:pt>
                <c:pt idx="16">
                  <c:v>40.550139769854326</c:v>
                </c:pt>
                <c:pt idx="17">
                  <c:v>43.87468420818759</c:v>
                </c:pt>
                <c:pt idx="18">
                  <c:v>27.16167020409879</c:v>
                </c:pt>
                <c:pt idx="19">
                  <c:v>18.508845618206564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32.962739681331904</c:v>
                </c:pt>
                <c:pt idx="1">
                  <c:v>2.557218525874203</c:v>
                </c:pt>
                <c:pt idx="2">
                  <c:v>5.075332698878328</c:v>
                </c:pt>
                <c:pt idx="3">
                  <c:v>12.044522831306297</c:v>
                </c:pt>
                <c:pt idx="4">
                  <c:v>1.4995522768044502</c:v>
                </c:pt>
                <c:pt idx="5">
                  <c:v>7.6666043522934055</c:v>
                </c:pt>
                <c:pt idx="6">
                  <c:v>31.462606449783298</c:v>
                </c:pt>
                <c:pt idx="7">
                  <c:v>5.935921765929958</c:v>
                </c:pt>
                <c:pt idx="8">
                  <c:v>38.201381910240535</c:v>
                </c:pt>
                <c:pt idx="9">
                  <c:v>11.47700917388848</c:v>
                </c:pt>
                <c:pt idx="10">
                  <c:v>4.655100918497282</c:v>
                </c:pt>
                <c:pt idx="11">
                  <c:v>4.073485166706419</c:v>
                </c:pt>
                <c:pt idx="12">
                  <c:v>2.0795328839952796</c:v>
                </c:pt>
                <c:pt idx="13">
                  <c:v>7.033060901054477</c:v>
                </c:pt>
                <c:pt idx="14">
                  <c:v>18.76315254779763</c:v>
                </c:pt>
                <c:pt idx="15">
                  <c:v>3.5668780665627127</c:v>
                </c:pt>
                <c:pt idx="16">
                  <c:v>5.782601588968555</c:v>
                </c:pt>
                <c:pt idx="17">
                  <c:v>4.517621271991552</c:v>
                </c:pt>
                <c:pt idx="18">
                  <c:v>15.408085295421557</c:v>
                </c:pt>
                <c:pt idx="19">
                  <c:v>6.6524536943818475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儿科</c:v>
                </c:pt>
                <c:pt idx="2">
                  <c:v>神经内科</c:v>
                </c:pt>
                <c:pt idx="3">
                  <c:v>内分泌科</c:v>
                </c:pt>
                <c:pt idx="4">
                  <c:v>心病三科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乳腺甲状腺外科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西区重症医学科</c:v>
                </c:pt>
                <c:pt idx="12">
                  <c:v>身心医学科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胸外科</c:v>
                </c:pt>
                <c:pt idx="16">
                  <c:v>小儿推拿科</c:v>
                </c:pt>
                <c:pt idx="17">
                  <c:v>美容皮肤科</c:v>
                </c:pt>
                <c:pt idx="18">
                  <c:v>运动损伤骨科</c:v>
                </c:pt>
                <c:pt idx="19">
                  <c:v>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67.58628125388816</c:v>
                </c:pt>
                <c:pt idx="1">
                  <c:v>66.49312757808083</c:v>
                </c:pt>
                <c:pt idx="2">
                  <c:v>96.09529501415936</c:v>
                </c:pt>
                <c:pt idx="3">
                  <c:v>13.13726020592936</c:v>
                </c:pt>
                <c:pt idx="4">
                  <c:v>55.3979554441635</c:v>
                </c:pt>
                <c:pt idx="5">
                  <c:v>66.578878050736</c:v>
                </c:pt>
                <c:pt idx="6">
                  <c:v>55.758541246830134</c:v>
                </c:pt>
                <c:pt idx="7">
                  <c:v>20.723730299587476</c:v>
                </c:pt>
                <c:pt idx="8">
                  <c:v>48.60007203692599</c:v>
                </c:pt>
                <c:pt idx="9">
                  <c:v>28.07798893508787</c:v>
                </c:pt>
                <c:pt idx="10">
                  <c:v>46.96803724161324</c:v>
                </c:pt>
                <c:pt idx="11">
                  <c:v>28.777956558568178</c:v>
                </c:pt>
                <c:pt idx="12">
                  <c:v>64.89809555006661</c:v>
                </c:pt>
                <c:pt idx="13">
                  <c:v>56.656726554507436</c:v>
                </c:pt>
                <c:pt idx="14">
                  <c:v>36.10074051928423</c:v>
                </c:pt>
                <c:pt idx="15">
                  <c:v>57.48762312702288</c:v>
                </c:pt>
                <c:pt idx="16">
                  <c:v>46.5261354543596</c:v>
                </c:pt>
                <c:pt idx="17">
                  <c:v>72.89859545684196</c:v>
                </c:pt>
                <c:pt idx="18">
                  <c:v>76.99363719175481</c:v>
                </c:pt>
                <c:pt idx="19">
                  <c:v>66.68421363732249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9.595735419264978</c:v>
                </c:pt>
                <c:pt idx="1">
                  <c:v>28.014150025660324</c:v>
                </c:pt>
                <c:pt idx="2">
                  <c:v>28.023194127700627</c:v>
                </c:pt>
                <c:pt idx="3">
                  <c:v>27.47159593514878</c:v>
                </c:pt>
                <c:pt idx="4">
                  <c:v>19.00155438994583</c:v>
                </c:pt>
                <c:pt idx="5">
                  <c:v>31.93447921910992</c:v>
                </c:pt>
                <c:pt idx="6">
                  <c:v>23.865686131496325</c:v>
                </c:pt>
                <c:pt idx="7">
                  <c:v>22.47263793173928</c:v>
                </c:pt>
                <c:pt idx="8">
                  <c:v>17.691299043938606</c:v>
                </c:pt>
                <c:pt idx="9">
                  <c:v>14.549544866399476</c:v>
                </c:pt>
                <c:pt idx="10">
                  <c:v>29.141411756447006</c:v>
                </c:pt>
                <c:pt idx="11">
                  <c:v>22.730769866484653</c:v>
                </c:pt>
                <c:pt idx="12">
                  <c:v>11.239034364305981</c:v>
                </c:pt>
                <c:pt idx="13">
                  <c:v>30.35028429620084</c:v>
                </c:pt>
                <c:pt idx="14">
                  <c:v>36.779673840775345</c:v>
                </c:pt>
                <c:pt idx="15">
                  <c:v>14.09677645558819</c:v>
                </c:pt>
                <c:pt idx="16">
                  <c:v>34.86456781019413</c:v>
                </c:pt>
                <c:pt idx="17">
                  <c:v>36.69744931246755</c:v>
                </c:pt>
                <c:pt idx="18">
                  <c:v>35.77675389272137</c:v>
                </c:pt>
                <c:pt idx="19">
                  <c:v>16.121064913479326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37.31560083769847</c:v>
                </c:pt>
                <c:pt idx="1">
                  <c:v>48.92416106804225</c:v>
                </c:pt>
                <c:pt idx="2">
                  <c:v>48.012410380761324</c:v>
                </c:pt>
                <c:pt idx="3">
                  <c:v>58.56042462702723</c:v>
                </c:pt>
                <c:pt idx="4">
                  <c:v>39.77787918886678</c:v>
                </c:pt>
                <c:pt idx="5">
                  <c:v>53.46486582224881</c:v>
                </c:pt>
                <c:pt idx="6">
                  <c:v>47.532825936378565</c:v>
                </c:pt>
                <c:pt idx="7">
                  <c:v>49.78590496574809</c:v>
                </c:pt>
                <c:pt idx="8">
                  <c:v>49.52080392822813</c:v>
                </c:pt>
                <c:pt idx="9">
                  <c:v>45.19188678822826</c:v>
                </c:pt>
                <c:pt idx="10">
                  <c:v>44.958047508031505</c:v>
                </c:pt>
                <c:pt idx="11">
                  <c:v>54.83359223759137</c:v>
                </c:pt>
                <c:pt idx="12">
                  <c:v>70.14827475219944</c:v>
                </c:pt>
                <c:pt idx="13">
                  <c:v>54.46232808589673</c:v>
                </c:pt>
                <c:pt idx="14">
                  <c:v>31.969959039731336</c:v>
                </c:pt>
                <c:pt idx="15">
                  <c:v>48.570667519775604</c:v>
                </c:pt>
                <c:pt idx="16">
                  <c:v>70.24403051827142</c:v>
                </c:pt>
                <c:pt idx="17">
                  <c:v>50.912377910551875</c:v>
                </c:pt>
                <c:pt idx="18">
                  <c:v>47.760037239158194</c:v>
                </c:pt>
                <c:pt idx="19">
                  <c:v>51.39586014926649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49.225328994968685</c:v>
                </c:pt>
                <c:pt idx="1">
                  <c:v>50.27614942875196</c:v>
                </c:pt>
                <c:pt idx="2">
                  <c:v>47.86163075379619</c:v>
                </c:pt>
                <c:pt idx="3">
                  <c:v>49.47736033750294</c:v>
                </c:pt>
                <c:pt idx="4">
                  <c:v>56.57287242109629</c:v>
                </c:pt>
                <c:pt idx="5">
                  <c:v>49.173944684168</c:v>
                </c:pt>
                <c:pt idx="6">
                  <c:v>50.849650444072424</c:v>
                </c:pt>
                <c:pt idx="7">
                  <c:v>58.658761859246525</c:v>
                </c:pt>
                <c:pt idx="8">
                  <c:v>45.8149694296721</c:v>
                </c:pt>
                <c:pt idx="9">
                  <c:v>53.916377220905375</c:v>
                </c:pt>
                <c:pt idx="10">
                  <c:v>52.201478531058946</c:v>
                </c:pt>
                <c:pt idx="11">
                  <c:v>54.165708082908345</c:v>
                </c:pt>
                <c:pt idx="12">
                  <c:v>32.84177823871729</c:v>
                </c:pt>
                <c:pt idx="13">
                  <c:v>55.34679926678401</c:v>
                </c:pt>
                <c:pt idx="14">
                  <c:v>51.1609695102081</c:v>
                </c:pt>
                <c:pt idx="15">
                  <c:v>38.46680908855553</c:v>
                </c:pt>
                <c:pt idx="16">
                  <c:v>41.29109709309372</c:v>
                </c:pt>
                <c:pt idx="17">
                  <c:v>45.70005273168697</c:v>
                </c:pt>
                <c:pt idx="18">
                  <c:v>51.850627922587435</c:v>
                </c:pt>
                <c:pt idx="19">
                  <c:v>34.27749057915088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53.83963303194287</c:v>
                </c:pt>
                <c:pt idx="1">
                  <c:v>45.21966914040827</c:v>
                </c:pt>
                <c:pt idx="2">
                  <c:v>52.82329442959482</c:v>
                </c:pt>
                <c:pt idx="3">
                  <c:v>47.8204791805282</c:v>
                </c:pt>
                <c:pt idx="4">
                  <c:v>31.006410360473332</c:v>
                </c:pt>
                <c:pt idx="5">
                  <c:v>41.21431828712512</c:v>
                </c:pt>
                <c:pt idx="6">
                  <c:v>52.70072183099394</c:v>
                </c:pt>
                <c:pt idx="7">
                  <c:v>53.06063335965176</c:v>
                </c:pt>
                <c:pt idx="8">
                  <c:v>56.39840087586584</c:v>
                </c:pt>
                <c:pt idx="9">
                  <c:v>55.55992452797738</c:v>
                </c:pt>
                <c:pt idx="10">
                  <c:v>47.55048287151184</c:v>
                </c:pt>
                <c:pt idx="11">
                  <c:v>43.21555906709319</c:v>
                </c:pt>
                <c:pt idx="12">
                  <c:v>37.794581261135974</c:v>
                </c:pt>
                <c:pt idx="13">
                  <c:v>50.90279961233439</c:v>
                </c:pt>
                <c:pt idx="14">
                  <c:v>49.14525059706072</c:v>
                </c:pt>
                <c:pt idx="15">
                  <c:v>55.68746870372881</c:v>
                </c:pt>
                <c:pt idx="16">
                  <c:v>33.43311237569134</c:v>
                </c:pt>
                <c:pt idx="17">
                  <c:v>34.61338323932568</c:v>
                </c:pt>
                <c:pt idx="18">
                  <c:v>43.91213444620317</c:v>
                </c:pt>
                <c:pt idx="19">
                  <c:v>53.94948251441262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8.787499311379301</c:v>
                </c:pt>
                <c:pt idx="1">
                  <c:v>2.7600475723940594</c:v>
                </c:pt>
                <c:pt idx="2">
                  <c:v>4.4988969140648205</c:v>
                </c:pt>
                <c:pt idx="3">
                  <c:v>8.944514870537926</c:v>
                </c:pt>
                <c:pt idx="4">
                  <c:v>15.897425333607274</c:v>
                </c:pt>
                <c:pt idx="5">
                  <c:v>5.655960923070885</c:v>
                </c:pt>
                <c:pt idx="6">
                  <c:v>28.09140193579916</c:v>
                </c:pt>
                <c:pt idx="7">
                  <c:v>4.2815263450983325</c:v>
                </c:pt>
                <c:pt idx="8">
                  <c:v>5.046974294358902</c:v>
                </c:pt>
                <c:pt idx="9">
                  <c:v>4.113817921663999</c:v>
                </c:pt>
                <c:pt idx="10">
                  <c:v>21.632929586212917</c:v>
                </c:pt>
                <c:pt idx="11">
                  <c:v>6.283890127544348</c:v>
                </c:pt>
                <c:pt idx="12">
                  <c:v>3.84905932308271</c:v>
                </c:pt>
                <c:pt idx="13">
                  <c:v>2.9208925232823337</c:v>
                </c:pt>
                <c:pt idx="14">
                  <c:v>11.432780563848164</c:v>
                </c:pt>
                <c:pt idx="15">
                  <c:v>13.86151901826371</c:v>
                </c:pt>
                <c:pt idx="16">
                  <c:v>7.293987950084332</c:v>
                </c:pt>
                <c:pt idx="17">
                  <c:v>4.659097069993843</c:v>
                </c:pt>
                <c:pt idx="18">
                  <c:v>3.1158270187408714</c:v>
                </c:pt>
                <c:pt idx="19">
                  <c:v>4.455694856533453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50.851479275354336</c:v>
                </c:pt>
                <c:pt idx="1">
                  <c:v>36.39744535592275</c:v>
                </c:pt>
                <c:pt idx="2">
                  <c:v>14.648690974889352</c:v>
                </c:pt>
                <c:pt idx="3">
                  <c:v>52.74312154509345</c:v>
                </c:pt>
                <c:pt idx="4">
                  <c:v>44.782667745249384</c:v>
                </c:pt>
                <c:pt idx="5">
                  <c:v>31.959909941306556</c:v>
                </c:pt>
                <c:pt idx="6">
                  <c:v>47.71037170581732</c:v>
                </c:pt>
                <c:pt idx="7">
                  <c:v>49.00393589368499</c:v>
                </c:pt>
                <c:pt idx="8">
                  <c:v>41.30533163741004</c:v>
                </c:pt>
                <c:pt idx="9">
                  <c:v>49.967306231092586</c:v>
                </c:pt>
                <c:pt idx="10">
                  <c:v>45.914256258816316</c:v>
                </c:pt>
                <c:pt idx="11">
                  <c:v>25.193161405086066</c:v>
                </c:pt>
                <c:pt idx="12">
                  <c:v>64.5293849848114</c:v>
                </c:pt>
                <c:pt idx="13">
                  <c:v>47.732041735205115</c:v>
                </c:pt>
                <c:pt idx="14">
                  <c:v>27.331414986788843</c:v>
                </c:pt>
                <c:pt idx="15">
                  <c:v>34.28951154379213</c:v>
                </c:pt>
                <c:pt idx="16">
                  <c:v>38.65597986205474</c:v>
                </c:pt>
                <c:pt idx="17">
                  <c:v>30.274544763753465</c:v>
                </c:pt>
                <c:pt idx="18">
                  <c:v>40.07201770580257</c:v>
                </c:pt>
                <c:pt idx="19">
                  <c:v>45.31709799149839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50.75302219730621</c:v>
                </c:pt>
                <c:pt idx="1">
                  <c:v>61.813598434654594</c:v>
                </c:pt>
                <c:pt idx="2">
                  <c:v>44.32759082753766</c:v>
                </c:pt>
                <c:pt idx="3">
                  <c:v>51.51414878051307</c:v>
                </c:pt>
                <c:pt idx="4">
                  <c:v>49.231804717610956</c:v>
                </c:pt>
                <c:pt idx="5">
                  <c:v>17.75121402762486</c:v>
                </c:pt>
                <c:pt idx="6">
                  <c:v>21.342687943208258</c:v>
                </c:pt>
                <c:pt idx="7">
                  <c:v>37.52403854381524</c:v>
                </c:pt>
                <c:pt idx="8">
                  <c:v>33.59450976101375</c:v>
                </c:pt>
                <c:pt idx="9">
                  <c:v>29.054504243671573</c:v>
                </c:pt>
                <c:pt idx="10">
                  <c:v>47.92048671383667</c:v>
                </c:pt>
                <c:pt idx="11">
                  <c:v>59.317837750281186</c:v>
                </c:pt>
                <c:pt idx="12">
                  <c:v>49.39914561045856</c:v>
                </c:pt>
                <c:pt idx="13">
                  <c:v>52.12048285874284</c:v>
                </c:pt>
                <c:pt idx="14">
                  <c:v>30.857641400313142</c:v>
                </c:pt>
                <c:pt idx="15">
                  <c:v>19.718715423558205</c:v>
                </c:pt>
                <c:pt idx="16">
                  <c:v>41.33222812579733</c:v>
                </c:pt>
                <c:pt idx="17">
                  <c:v>25.433342687663483</c:v>
                </c:pt>
                <c:pt idx="18">
                  <c:v>32.32204222842549</c:v>
                </c:pt>
                <c:pt idx="19">
                  <c:v>72.06650300660205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7.033060901054477</c:v>
                </c:pt>
                <c:pt idx="1">
                  <c:v>5.075332698878328</c:v>
                </c:pt>
                <c:pt idx="2">
                  <c:v>67.2301164111341</c:v>
                </c:pt>
                <c:pt idx="3">
                  <c:v>4.073485166706419</c:v>
                </c:pt>
                <c:pt idx="4">
                  <c:v>4.517621271991552</c:v>
                </c:pt>
                <c:pt idx="5">
                  <c:v>4.565841831458026</c:v>
                </c:pt>
                <c:pt idx="6">
                  <c:v>2.601856570551442</c:v>
                </c:pt>
                <c:pt idx="7">
                  <c:v>8.545106777059587</c:v>
                </c:pt>
                <c:pt idx="8">
                  <c:v>4.336271180612861</c:v>
                </c:pt>
                <c:pt idx="9">
                  <c:v>5.155521821632536</c:v>
                </c:pt>
                <c:pt idx="10">
                  <c:v>3.5726484729878307</c:v>
                </c:pt>
                <c:pt idx="11">
                  <c:v>1.4995522768044502</c:v>
                </c:pt>
                <c:pt idx="12">
                  <c:v>5.782601588968555</c:v>
                </c:pt>
                <c:pt idx="13">
                  <c:v>11.47700917388848</c:v>
                </c:pt>
                <c:pt idx="14">
                  <c:v>20.59549712620687</c:v>
                </c:pt>
                <c:pt idx="15">
                  <c:v>9.350444093169967</c:v>
                </c:pt>
                <c:pt idx="16">
                  <c:v>13.072650875378374</c:v>
                </c:pt>
                <c:pt idx="17">
                  <c:v>5.252617697320656</c:v>
                </c:pt>
                <c:pt idx="18">
                  <c:v>4.1553480478325975</c:v>
                </c:pt>
                <c:pt idx="19">
                  <c:v>32.962739681331904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神经内科</c:v>
                </c:pt>
                <c:pt idx="2">
                  <c:v>医院</c:v>
                </c:pt>
                <c:pt idx="3">
                  <c:v>西区重症医学科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脑病一科</c:v>
                </c:pt>
                <c:pt idx="7">
                  <c:v>脑病三科</c:v>
                </c:pt>
                <c:pt idx="8">
                  <c:v>血液科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妇科妇二科合并</c:v>
                </c:pt>
                <c:pt idx="15">
                  <c:v>耳鼻喉科</c:v>
                </c:pt>
                <c:pt idx="16">
                  <c:v>脾胃病科</c:v>
                </c:pt>
                <c:pt idx="17">
                  <c:v>产科</c:v>
                </c:pt>
                <c:pt idx="18">
                  <c:v>心病一科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56.656726554507436</c:v>
                </c:pt>
                <c:pt idx="1">
                  <c:v>96.09529501415936</c:v>
                </c:pt>
                <c:pt idx="2">
                  <c:v>50.776313784271345</c:v>
                </c:pt>
                <c:pt idx="3">
                  <c:v>28.777956558568178</c:v>
                </c:pt>
                <c:pt idx="4">
                  <c:v>72.89859545684196</c:v>
                </c:pt>
                <c:pt idx="5">
                  <c:v>59.106449578698765</c:v>
                </c:pt>
                <c:pt idx="6">
                  <c:v>36.317368822291975</c:v>
                </c:pt>
                <c:pt idx="7">
                  <c:v>23.086337186657442</c:v>
                </c:pt>
                <c:pt idx="8">
                  <c:v>32.908718892778644</c:v>
                </c:pt>
                <c:pt idx="9">
                  <c:v>63.39595257021001</c:v>
                </c:pt>
                <c:pt idx="10">
                  <c:v>53.824780780714775</c:v>
                </c:pt>
                <c:pt idx="11">
                  <c:v>55.3979554441635</c:v>
                </c:pt>
                <c:pt idx="12">
                  <c:v>46.5261354543596</c:v>
                </c:pt>
                <c:pt idx="13">
                  <c:v>28.07798893508787</c:v>
                </c:pt>
                <c:pt idx="14">
                  <c:v>64.15139091896566</c:v>
                </c:pt>
                <c:pt idx="15">
                  <c:v>9.560507157524759</c:v>
                </c:pt>
                <c:pt idx="16">
                  <c:v>50.41016935726307</c:v>
                </c:pt>
                <c:pt idx="17">
                  <c:v>36.827280481428</c:v>
                </c:pt>
                <c:pt idx="18">
                  <c:v>62.334156047959134</c:v>
                </c:pt>
                <c:pt idx="19">
                  <c:v>67.58628125388816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28.023194127700627</c:v>
                </c:pt>
                <c:pt idx="1">
                  <c:v>15.9129473124591</c:v>
                </c:pt>
                <c:pt idx="2">
                  <c:v>16.121064913479326</c:v>
                </c:pt>
                <c:pt idx="3">
                  <c:v>17.4066008366546</c:v>
                </c:pt>
                <c:pt idx="4">
                  <c:v>36.779673840775345</c:v>
                </c:pt>
                <c:pt idx="5">
                  <c:v>33.9443648679642</c:v>
                </c:pt>
                <c:pt idx="6">
                  <c:v>33.602511241815975</c:v>
                </c:pt>
                <c:pt idx="7">
                  <c:v>32.98602396671741</c:v>
                </c:pt>
                <c:pt idx="8">
                  <c:v>34.86456781019413</c:v>
                </c:pt>
                <c:pt idx="9">
                  <c:v>31.901691743958658</c:v>
                </c:pt>
                <c:pt idx="10">
                  <c:v>22.489707489589687</c:v>
                </c:pt>
                <c:pt idx="11">
                  <c:v>30.35028429620084</c:v>
                </c:pt>
                <c:pt idx="12">
                  <c:v>14.09677645558819</c:v>
                </c:pt>
                <c:pt idx="13">
                  <c:v>8.590906506348945</c:v>
                </c:pt>
                <c:pt idx="14">
                  <c:v>22.47263793173928</c:v>
                </c:pt>
                <c:pt idx="15">
                  <c:v>7.119863347231797</c:v>
                </c:pt>
                <c:pt idx="16">
                  <c:v>46.97688171038636</c:v>
                </c:pt>
                <c:pt idx="17">
                  <c:v>19.08073090038848</c:v>
                </c:pt>
                <c:pt idx="18">
                  <c:v>24.028375877149326</c:v>
                </c:pt>
                <c:pt idx="19">
                  <c:v>26.679609847658178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48.012410380761324</c:v>
                </c:pt>
                <c:pt idx="1">
                  <c:v>60.85254953643142</c:v>
                </c:pt>
                <c:pt idx="2">
                  <c:v>51.39586014926649</c:v>
                </c:pt>
                <c:pt idx="3">
                  <c:v>54.803887505855194</c:v>
                </c:pt>
                <c:pt idx="4">
                  <c:v>31.969959039731336</c:v>
                </c:pt>
                <c:pt idx="5">
                  <c:v>53.910419220245785</c:v>
                </c:pt>
                <c:pt idx="6">
                  <c:v>63.39874454429036</c:v>
                </c:pt>
                <c:pt idx="7">
                  <c:v>60.84445302086596</c:v>
                </c:pt>
                <c:pt idx="8">
                  <c:v>70.24403051827142</c:v>
                </c:pt>
                <c:pt idx="9">
                  <c:v>52.61429326804818</c:v>
                </c:pt>
                <c:pt idx="10">
                  <c:v>36.59247957907131</c:v>
                </c:pt>
                <c:pt idx="11">
                  <c:v>54.46232808589673</c:v>
                </c:pt>
                <c:pt idx="12">
                  <c:v>48.570667519775604</c:v>
                </c:pt>
                <c:pt idx="13">
                  <c:v>55.96874531312615</c:v>
                </c:pt>
                <c:pt idx="14">
                  <c:v>49.78590496574809</c:v>
                </c:pt>
                <c:pt idx="15">
                  <c:v>46.7372385839071</c:v>
                </c:pt>
                <c:pt idx="16">
                  <c:v>43.243912498868106</c:v>
                </c:pt>
                <c:pt idx="17">
                  <c:v>46.495270130207956</c:v>
                </c:pt>
                <c:pt idx="18">
                  <c:v>51.773456311147996</c:v>
                </c:pt>
                <c:pt idx="19">
                  <c:v>53.86004828089695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47.86163075379619</c:v>
                </c:pt>
                <c:pt idx="1">
                  <c:v>46.79115010635982</c:v>
                </c:pt>
                <c:pt idx="2">
                  <c:v>34.27749057915088</c:v>
                </c:pt>
                <c:pt idx="3">
                  <c:v>60.43887203183489</c:v>
                </c:pt>
                <c:pt idx="4">
                  <c:v>51.1609695102081</c:v>
                </c:pt>
                <c:pt idx="5">
                  <c:v>50.89187534205481</c:v>
                </c:pt>
                <c:pt idx="6">
                  <c:v>55.543916394755534</c:v>
                </c:pt>
                <c:pt idx="7">
                  <c:v>45.637093723202</c:v>
                </c:pt>
                <c:pt idx="8">
                  <c:v>41.29109709309372</c:v>
                </c:pt>
                <c:pt idx="9">
                  <c:v>47.53763357138514</c:v>
                </c:pt>
                <c:pt idx="10">
                  <c:v>50.361691529280684</c:v>
                </c:pt>
                <c:pt idx="11">
                  <c:v>55.34679926678401</c:v>
                </c:pt>
                <c:pt idx="12">
                  <c:v>38.46680908855553</c:v>
                </c:pt>
                <c:pt idx="13">
                  <c:v>56.46838891074766</c:v>
                </c:pt>
                <c:pt idx="14">
                  <c:v>58.658761859246525</c:v>
                </c:pt>
                <c:pt idx="15">
                  <c:v>41.36438367782032</c:v>
                </c:pt>
                <c:pt idx="16">
                  <c:v>56.78219214459511</c:v>
                </c:pt>
                <c:pt idx="17">
                  <c:v>55.73102082262332</c:v>
                </c:pt>
                <c:pt idx="18">
                  <c:v>41.99393908032592</c:v>
                </c:pt>
                <c:pt idx="19">
                  <c:v>44.81036088198303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52.82329442959482</c:v>
                </c:pt>
                <c:pt idx="1">
                  <c:v>43.44005422933796</c:v>
                </c:pt>
                <c:pt idx="2">
                  <c:v>53.94948251441262</c:v>
                </c:pt>
                <c:pt idx="3">
                  <c:v>51.10063663570324</c:v>
                </c:pt>
                <c:pt idx="4">
                  <c:v>49.14525059706072</c:v>
                </c:pt>
                <c:pt idx="5">
                  <c:v>56.55893392209516</c:v>
                </c:pt>
                <c:pt idx="6">
                  <c:v>44.68579519632219</c:v>
                </c:pt>
                <c:pt idx="7">
                  <c:v>48.0311542912895</c:v>
                </c:pt>
                <c:pt idx="8">
                  <c:v>33.43311237569134</c:v>
                </c:pt>
                <c:pt idx="9">
                  <c:v>42.554191622094784</c:v>
                </c:pt>
                <c:pt idx="10">
                  <c:v>50.36342754660435</c:v>
                </c:pt>
                <c:pt idx="11">
                  <c:v>50.90279961233439</c:v>
                </c:pt>
                <c:pt idx="12">
                  <c:v>55.68746870372881</c:v>
                </c:pt>
                <c:pt idx="13">
                  <c:v>36.71862011164628</c:v>
                </c:pt>
                <c:pt idx="14">
                  <c:v>53.06063335965176</c:v>
                </c:pt>
                <c:pt idx="15">
                  <c:v>63.20745350220861</c:v>
                </c:pt>
                <c:pt idx="16">
                  <c:v>44.791366845534526</c:v>
                </c:pt>
                <c:pt idx="17">
                  <c:v>55.14460265468392</c:v>
                </c:pt>
                <c:pt idx="18">
                  <c:v>43.270031356920406</c:v>
                </c:pt>
                <c:pt idx="19">
                  <c:v>45.80912676782625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4.4988969140648205</c:v>
                </c:pt>
                <c:pt idx="1">
                  <c:v>7.372120373295337</c:v>
                </c:pt>
                <c:pt idx="2">
                  <c:v>4.455694856533453</c:v>
                </c:pt>
                <c:pt idx="3">
                  <c:v>4.297960681852468</c:v>
                </c:pt>
                <c:pt idx="4">
                  <c:v>11.432780563848164</c:v>
                </c:pt>
                <c:pt idx="5">
                  <c:v>5.833174329791312</c:v>
                </c:pt>
                <c:pt idx="6">
                  <c:v>8.969092690333902</c:v>
                </c:pt>
                <c:pt idx="7">
                  <c:v>3.1855361672045617</c:v>
                </c:pt>
                <c:pt idx="8">
                  <c:v>7.293987950084332</c:v>
                </c:pt>
                <c:pt idx="9">
                  <c:v>3.054036772238092</c:v>
                </c:pt>
                <c:pt idx="10">
                  <c:v>3.6704226002073543</c:v>
                </c:pt>
                <c:pt idx="11">
                  <c:v>2.9208925232823337</c:v>
                </c:pt>
                <c:pt idx="12">
                  <c:v>13.86151901826371</c:v>
                </c:pt>
                <c:pt idx="13">
                  <c:v>8.840043291617889</c:v>
                </c:pt>
                <c:pt idx="14">
                  <c:v>4.2815263450983325</c:v>
                </c:pt>
                <c:pt idx="15">
                  <c:v>4.9857186615052225</c:v>
                </c:pt>
                <c:pt idx="16">
                  <c:v>4.9795719892922286</c:v>
                </c:pt>
                <c:pt idx="17">
                  <c:v>12.34195163569311</c:v>
                </c:pt>
                <c:pt idx="18">
                  <c:v>3.777101997807606</c:v>
                </c:pt>
                <c:pt idx="19">
                  <c:v>4.888664677081609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14.648690974889352</c:v>
                </c:pt>
                <c:pt idx="1">
                  <c:v>44.39272820432552</c:v>
                </c:pt>
                <c:pt idx="2">
                  <c:v>45.31709799149839</c:v>
                </c:pt>
                <c:pt idx="3">
                  <c:v>27.593687975495246</c:v>
                </c:pt>
                <c:pt idx="4">
                  <c:v>27.331414986788843</c:v>
                </c:pt>
                <c:pt idx="5">
                  <c:v>45.85235602430746</c:v>
                </c:pt>
                <c:pt idx="6">
                  <c:v>60.49275727443726</c:v>
                </c:pt>
                <c:pt idx="7">
                  <c:v>52.18829422770733</c:v>
                </c:pt>
                <c:pt idx="8">
                  <c:v>38.65597986205474</c:v>
                </c:pt>
                <c:pt idx="9">
                  <c:v>47.619477238357426</c:v>
                </c:pt>
                <c:pt idx="10">
                  <c:v>57.11933871694856</c:v>
                </c:pt>
                <c:pt idx="11">
                  <c:v>47.732041735205115</c:v>
                </c:pt>
                <c:pt idx="12">
                  <c:v>34.28951154379213</c:v>
                </c:pt>
                <c:pt idx="13">
                  <c:v>42.11534035866545</c:v>
                </c:pt>
                <c:pt idx="14">
                  <c:v>49.00393589368499</c:v>
                </c:pt>
                <c:pt idx="15">
                  <c:v>42.78589288275682</c:v>
                </c:pt>
                <c:pt idx="16">
                  <c:v>35.17654466812664</c:v>
                </c:pt>
                <c:pt idx="17">
                  <c:v>43.4249674067198</c:v>
                </c:pt>
                <c:pt idx="18">
                  <c:v>41.60699220143316</c:v>
                </c:pt>
                <c:pt idx="19">
                  <c:v>33.04904888644677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44.32759082753766</c:v>
                </c:pt>
                <c:pt idx="1">
                  <c:v>53.38901610240846</c:v>
                </c:pt>
                <c:pt idx="2">
                  <c:v>72.06650300660205</c:v>
                </c:pt>
                <c:pt idx="3">
                  <c:v>57.003136243526015</c:v>
                </c:pt>
                <c:pt idx="4">
                  <c:v>30.857641400313142</c:v>
                </c:pt>
                <c:pt idx="5">
                  <c:v>50.58085438909234</c:v>
                </c:pt>
                <c:pt idx="6">
                  <c:v>48.26270642594781</c:v>
                </c:pt>
                <c:pt idx="7">
                  <c:v>39.353426894687274</c:v>
                </c:pt>
                <c:pt idx="8">
                  <c:v>41.33222812579733</c:v>
                </c:pt>
                <c:pt idx="9">
                  <c:v>59.99562267547736</c:v>
                </c:pt>
                <c:pt idx="10">
                  <c:v>47.091978916905546</c:v>
                </c:pt>
                <c:pt idx="11">
                  <c:v>52.12048285874284</c:v>
                </c:pt>
                <c:pt idx="12">
                  <c:v>19.718715423558205</c:v>
                </c:pt>
                <c:pt idx="13">
                  <c:v>46.74989433920507</c:v>
                </c:pt>
                <c:pt idx="14">
                  <c:v>37.52403854381524</c:v>
                </c:pt>
                <c:pt idx="15">
                  <c:v>35.944080208888934</c:v>
                </c:pt>
                <c:pt idx="16">
                  <c:v>23.874317219384302</c:v>
                </c:pt>
                <c:pt idx="17">
                  <c:v>58.565737665445106</c:v>
                </c:pt>
                <c:pt idx="18">
                  <c:v>14.805427947114712</c:v>
                </c:pt>
                <c:pt idx="19">
                  <c:v>35.78376206409935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45.03538240070086</c:v>
                </c:pt>
                <c:pt idx="1">
                  <c:v>26.691426555512226</c:v>
                </c:pt>
                <c:pt idx="2">
                  <c:v>38.74865497860706</c:v>
                </c:pt>
                <c:pt idx="3">
                  <c:v>34.38075789133913</c:v>
                </c:pt>
                <c:pt idx="4">
                  <c:v>40.283357567473395</c:v>
                </c:pt>
                <c:pt idx="5">
                  <c:v>29.3096112973754</c:v>
                </c:pt>
                <c:pt idx="6">
                  <c:v>27.16167020409879</c:v>
                </c:pt>
                <c:pt idx="7">
                  <c:v>23.653551781239162</c:v>
                </c:pt>
                <c:pt idx="8">
                  <c:v>39.4063471339369</c:v>
                </c:pt>
                <c:pt idx="9">
                  <c:v>25.489715515041823</c:v>
                </c:pt>
                <c:pt idx="10">
                  <c:v>35.94381037188743</c:v>
                </c:pt>
                <c:pt idx="11">
                  <c:v>40.35012494608849</c:v>
                </c:pt>
                <c:pt idx="12">
                  <c:v>39.66808276242008</c:v>
                </c:pt>
                <c:pt idx="13">
                  <c:v>29.013165954758666</c:v>
                </c:pt>
                <c:pt idx="14">
                  <c:v>42.10706874940177</c:v>
                </c:pt>
                <c:pt idx="15">
                  <c:v>37.404946674628604</c:v>
                </c:pt>
                <c:pt idx="16">
                  <c:v>26.271396909491273</c:v>
                </c:pt>
                <c:pt idx="17">
                  <c:v>21.586485478695504</c:v>
                </c:pt>
                <c:pt idx="18">
                  <c:v>28.853781835409382</c:v>
                </c:pt>
                <c:pt idx="19">
                  <c:v>26.073788284658438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口腔科</c:v>
                </c:pt>
                <c:pt idx="3">
                  <c:v>神经外科</c:v>
                </c:pt>
                <c:pt idx="4">
                  <c:v>妇科妇二科合并</c:v>
                </c:pt>
                <c:pt idx="5">
                  <c:v>呼吸内科</c:v>
                </c:pt>
                <c:pt idx="6">
                  <c:v>运动损伤骨科</c:v>
                </c:pt>
                <c:pt idx="7">
                  <c:v>中医外治中心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心病四科</c:v>
                </c:pt>
                <c:pt idx="11">
                  <c:v>中医经典科</c:v>
                </c:pt>
                <c:pt idx="12">
                  <c:v>耳鼻喉科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推拿科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心血管内科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50.776313784271345</c:v>
                </c:pt>
                <c:pt idx="1">
                  <c:v>48.60007203692599</c:v>
                </c:pt>
                <c:pt idx="2">
                  <c:v>67.58628125388816</c:v>
                </c:pt>
                <c:pt idx="3">
                  <c:v>55.758541246830134</c:v>
                </c:pt>
                <c:pt idx="4">
                  <c:v>64.15139091896566</c:v>
                </c:pt>
                <c:pt idx="5">
                  <c:v>36.10074051928423</c:v>
                </c:pt>
                <c:pt idx="6">
                  <c:v>76.99363719175481</c:v>
                </c:pt>
                <c:pt idx="7">
                  <c:v>25.61851960869709</c:v>
                </c:pt>
                <c:pt idx="8">
                  <c:v>50.41016935726307</c:v>
                </c:pt>
                <c:pt idx="9">
                  <c:v>13.13726020592936</c:v>
                </c:pt>
                <c:pt idx="10">
                  <c:v>89.82869568926479</c:v>
                </c:pt>
                <c:pt idx="11">
                  <c:v>28.07798893508787</c:v>
                </c:pt>
                <c:pt idx="12">
                  <c:v>9.560507157524759</c:v>
                </c:pt>
                <c:pt idx="13">
                  <c:v>72.21767227079572</c:v>
                </c:pt>
                <c:pt idx="14">
                  <c:v>23.086337186657442</c:v>
                </c:pt>
                <c:pt idx="15">
                  <c:v>46.21237620278014</c:v>
                </c:pt>
                <c:pt idx="16">
                  <c:v>53.090289681931814</c:v>
                </c:pt>
                <c:pt idx="17">
                  <c:v>66.578878050736</c:v>
                </c:pt>
                <c:pt idx="18">
                  <c:v>66.73744167314005</c:v>
                </c:pt>
                <c:pt idx="19">
                  <c:v>45.07241985191342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28.014150025660324</c:v>
                </c:pt>
                <c:pt idx="1">
                  <c:v>22.489707489589687</c:v>
                </c:pt>
                <c:pt idx="2">
                  <c:v>33.602511241815975</c:v>
                </c:pt>
                <c:pt idx="3">
                  <c:v>19.00155438994583</c:v>
                </c:pt>
                <c:pt idx="4">
                  <c:v>8.590906506348945</c:v>
                </c:pt>
                <c:pt idx="5">
                  <c:v>30.943759693864894</c:v>
                </c:pt>
                <c:pt idx="6">
                  <c:v>20.143377396844226</c:v>
                </c:pt>
                <c:pt idx="7">
                  <c:v>27.087515361796324</c:v>
                </c:pt>
                <c:pt idx="8">
                  <c:v>16.121064913479326</c:v>
                </c:pt>
                <c:pt idx="9">
                  <c:v>24.028375877149326</c:v>
                </c:pt>
                <c:pt idx="10">
                  <c:v>19.798227623171897</c:v>
                </c:pt>
                <c:pt idx="11">
                  <c:v>19.08073090038848</c:v>
                </c:pt>
                <c:pt idx="12">
                  <c:v>20.50000517786045</c:v>
                </c:pt>
                <c:pt idx="13">
                  <c:v>28.81797880507754</c:v>
                </c:pt>
                <c:pt idx="14">
                  <c:v>36.779673840775345</c:v>
                </c:pt>
                <c:pt idx="15">
                  <c:v>14.549544866399476</c:v>
                </c:pt>
                <c:pt idx="16">
                  <c:v>26.026887842432217</c:v>
                </c:pt>
                <c:pt idx="17">
                  <c:v>28.317378596028767</c:v>
                </c:pt>
                <c:pt idx="18">
                  <c:v>35.77675389272137</c:v>
                </c:pt>
                <c:pt idx="19">
                  <c:v>31.93447921910992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48.92416106804225</c:v>
                </c:pt>
                <c:pt idx="1">
                  <c:v>36.59247957907131</c:v>
                </c:pt>
                <c:pt idx="2">
                  <c:v>63.39874454429036</c:v>
                </c:pt>
                <c:pt idx="3">
                  <c:v>39.77787918886678</c:v>
                </c:pt>
                <c:pt idx="4">
                  <c:v>55.96874531312615</c:v>
                </c:pt>
                <c:pt idx="5">
                  <c:v>60.074311304631856</c:v>
                </c:pt>
                <c:pt idx="6">
                  <c:v>46.320401860370254</c:v>
                </c:pt>
                <c:pt idx="7">
                  <c:v>45.10786215576946</c:v>
                </c:pt>
                <c:pt idx="8">
                  <c:v>51.39586014926649</c:v>
                </c:pt>
                <c:pt idx="9">
                  <c:v>51.773456311147996</c:v>
                </c:pt>
                <c:pt idx="10">
                  <c:v>47.828646780800526</c:v>
                </c:pt>
                <c:pt idx="11">
                  <c:v>46.495270130207956</c:v>
                </c:pt>
                <c:pt idx="12">
                  <c:v>49.90655641091633</c:v>
                </c:pt>
                <c:pt idx="13">
                  <c:v>53.149884167419806</c:v>
                </c:pt>
                <c:pt idx="14">
                  <c:v>31.969959039731336</c:v>
                </c:pt>
                <c:pt idx="15">
                  <c:v>45.19188678822826</c:v>
                </c:pt>
                <c:pt idx="16">
                  <c:v>50.10415488000826</c:v>
                </c:pt>
                <c:pt idx="17">
                  <c:v>38.21549788810784</c:v>
                </c:pt>
                <c:pt idx="18">
                  <c:v>47.760037239158194</c:v>
                </c:pt>
                <c:pt idx="19">
                  <c:v>53.46486582224881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50.27614942875196</c:v>
                </c:pt>
                <c:pt idx="1">
                  <c:v>50.361691529280684</c:v>
                </c:pt>
                <c:pt idx="2">
                  <c:v>55.543916394755534</c:v>
                </c:pt>
                <c:pt idx="3">
                  <c:v>56.57287242109629</c:v>
                </c:pt>
                <c:pt idx="4">
                  <c:v>56.46838891074766</c:v>
                </c:pt>
                <c:pt idx="5">
                  <c:v>46.08590892395277</c:v>
                </c:pt>
                <c:pt idx="6">
                  <c:v>47.69136727198727</c:v>
                </c:pt>
                <c:pt idx="7">
                  <c:v>53.55558672978918</c:v>
                </c:pt>
                <c:pt idx="8">
                  <c:v>34.27749057915088</c:v>
                </c:pt>
                <c:pt idx="9">
                  <c:v>41.99393908032592</c:v>
                </c:pt>
                <c:pt idx="10">
                  <c:v>49.08327194851886</c:v>
                </c:pt>
                <c:pt idx="11">
                  <c:v>55.73102082262332</c:v>
                </c:pt>
                <c:pt idx="12">
                  <c:v>65.22529078334098</c:v>
                </c:pt>
                <c:pt idx="13">
                  <c:v>43.56750518284808</c:v>
                </c:pt>
                <c:pt idx="14">
                  <c:v>51.1609695102081</c:v>
                </c:pt>
                <c:pt idx="15">
                  <c:v>53.916377220905375</c:v>
                </c:pt>
                <c:pt idx="16">
                  <c:v>52.582175176594774</c:v>
                </c:pt>
                <c:pt idx="17">
                  <c:v>57.279209112034884</c:v>
                </c:pt>
                <c:pt idx="18">
                  <c:v>51.850627922587435</c:v>
                </c:pt>
                <c:pt idx="19">
                  <c:v>49.173944684168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45.21966914040827</c:v>
                </c:pt>
                <c:pt idx="1">
                  <c:v>50.36342754660435</c:v>
                </c:pt>
                <c:pt idx="2">
                  <c:v>44.68579519632219</c:v>
                </c:pt>
                <c:pt idx="3">
                  <c:v>31.006410360473332</c:v>
                </c:pt>
                <c:pt idx="4">
                  <c:v>36.71862011164628</c:v>
                </c:pt>
                <c:pt idx="5">
                  <c:v>54.08186573772173</c:v>
                </c:pt>
                <c:pt idx="6">
                  <c:v>45.36449542378984</c:v>
                </c:pt>
                <c:pt idx="7">
                  <c:v>39.609337919575985</c:v>
                </c:pt>
                <c:pt idx="8">
                  <c:v>53.94948251441262</c:v>
                </c:pt>
                <c:pt idx="9">
                  <c:v>43.270031356920406</c:v>
                </c:pt>
                <c:pt idx="10">
                  <c:v>38.22588193750426</c:v>
                </c:pt>
                <c:pt idx="11">
                  <c:v>55.14460265468392</c:v>
                </c:pt>
                <c:pt idx="12">
                  <c:v>47.06389775305068</c:v>
                </c:pt>
                <c:pt idx="13">
                  <c:v>32.47966287983494</c:v>
                </c:pt>
                <c:pt idx="14">
                  <c:v>49.14525059706072</c:v>
                </c:pt>
                <c:pt idx="15">
                  <c:v>55.55992452797738</c:v>
                </c:pt>
                <c:pt idx="16">
                  <c:v>48.922289256340505</c:v>
                </c:pt>
                <c:pt idx="17">
                  <c:v>58.20988624647264</c:v>
                </c:pt>
                <c:pt idx="18">
                  <c:v>43.91213444620317</c:v>
                </c:pt>
                <c:pt idx="19">
                  <c:v>41.21431828712512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2.7600475723940594</c:v>
                </c:pt>
                <c:pt idx="1">
                  <c:v>3.6704226002073543</c:v>
                </c:pt>
                <c:pt idx="2">
                  <c:v>8.969092690333902</c:v>
                </c:pt>
                <c:pt idx="3">
                  <c:v>15.897425333607274</c:v>
                </c:pt>
                <c:pt idx="4">
                  <c:v>8.840043291617889</c:v>
                </c:pt>
                <c:pt idx="5">
                  <c:v>27.984025074080332</c:v>
                </c:pt>
                <c:pt idx="6">
                  <c:v>4.007719048224775</c:v>
                </c:pt>
                <c:pt idx="7">
                  <c:v>4.957254751399211</c:v>
                </c:pt>
                <c:pt idx="8">
                  <c:v>4.455694856533453</c:v>
                </c:pt>
                <c:pt idx="9">
                  <c:v>3.777101997807606</c:v>
                </c:pt>
                <c:pt idx="10">
                  <c:v>5.836781568527682</c:v>
                </c:pt>
                <c:pt idx="11">
                  <c:v>12.34195163569311</c:v>
                </c:pt>
                <c:pt idx="12">
                  <c:v>4.558337693387511</c:v>
                </c:pt>
                <c:pt idx="13">
                  <c:v>2.1432192926916427</c:v>
                </c:pt>
                <c:pt idx="14">
                  <c:v>11.432780563848164</c:v>
                </c:pt>
                <c:pt idx="15">
                  <c:v>4.113817921663999</c:v>
                </c:pt>
                <c:pt idx="16">
                  <c:v>2.441453879503976</c:v>
                </c:pt>
                <c:pt idx="17">
                  <c:v>4.531314609248061</c:v>
                </c:pt>
                <c:pt idx="18">
                  <c:v>3.1158270187408714</c:v>
                </c:pt>
                <c:pt idx="19">
                  <c:v>5.655960923070885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36.39744535592275</c:v>
                </c:pt>
                <c:pt idx="1">
                  <c:v>57.11933871694856</c:v>
                </c:pt>
                <c:pt idx="2">
                  <c:v>60.49275727443726</c:v>
                </c:pt>
                <c:pt idx="3">
                  <c:v>44.782667745249384</c:v>
                </c:pt>
                <c:pt idx="4">
                  <c:v>42.11534035866545</c:v>
                </c:pt>
                <c:pt idx="5">
                  <c:v>30.941959648935672</c:v>
                </c:pt>
                <c:pt idx="6">
                  <c:v>35.34359703318038</c:v>
                </c:pt>
                <c:pt idx="7">
                  <c:v>46.44080656838864</c:v>
                </c:pt>
                <c:pt idx="8">
                  <c:v>45.31709799149839</c:v>
                </c:pt>
                <c:pt idx="9">
                  <c:v>41.60699220143316</c:v>
                </c:pt>
                <c:pt idx="10">
                  <c:v>48.28817610676066</c:v>
                </c:pt>
                <c:pt idx="11">
                  <c:v>43.4249674067198</c:v>
                </c:pt>
                <c:pt idx="12">
                  <c:v>30.52958873213423</c:v>
                </c:pt>
                <c:pt idx="13">
                  <c:v>41.71196543921702</c:v>
                </c:pt>
                <c:pt idx="14">
                  <c:v>27.331414986788843</c:v>
                </c:pt>
                <c:pt idx="15">
                  <c:v>49.967306231092586</c:v>
                </c:pt>
                <c:pt idx="16">
                  <c:v>63.81983635637631</c:v>
                </c:pt>
                <c:pt idx="17">
                  <c:v>52.755737340425924</c:v>
                </c:pt>
                <c:pt idx="18">
                  <c:v>40.07201770580257</c:v>
                </c:pt>
                <c:pt idx="19">
                  <c:v>31.959909941306556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61.813598434654594</c:v>
                </c:pt>
                <c:pt idx="1">
                  <c:v>47.091978916905546</c:v>
                </c:pt>
                <c:pt idx="2">
                  <c:v>48.26270642594781</c:v>
                </c:pt>
                <c:pt idx="3">
                  <c:v>49.231804717610956</c:v>
                </c:pt>
                <c:pt idx="4">
                  <c:v>46.74989433920507</c:v>
                </c:pt>
                <c:pt idx="5">
                  <c:v>22.22603615298658</c:v>
                </c:pt>
                <c:pt idx="6">
                  <c:v>22.449161145971615</c:v>
                </c:pt>
                <c:pt idx="7">
                  <c:v>25.68461293854728</c:v>
                </c:pt>
                <c:pt idx="8">
                  <c:v>72.06650300660205</c:v>
                </c:pt>
                <c:pt idx="9">
                  <c:v>14.805427947114712</c:v>
                </c:pt>
                <c:pt idx="10">
                  <c:v>48.209397511038084</c:v>
                </c:pt>
                <c:pt idx="11">
                  <c:v>58.565737665445106</c:v>
                </c:pt>
                <c:pt idx="12">
                  <c:v>63.0644415547862</c:v>
                </c:pt>
                <c:pt idx="13">
                  <c:v>51.44787124449769</c:v>
                </c:pt>
                <c:pt idx="14">
                  <c:v>30.857641400313142</c:v>
                </c:pt>
                <c:pt idx="15">
                  <c:v>29.054504243671573</c:v>
                </c:pt>
                <c:pt idx="16">
                  <c:v>39.693662408207054</c:v>
                </c:pt>
                <c:pt idx="17">
                  <c:v>30.501636087296358</c:v>
                </c:pt>
                <c:pt idx="18">
                  <c:v>32.32204222842549</c:v>
                </c:pt>
                <c:pt idx="19">
                  <c:v>17.75121402762486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45.85965595344539</c:v>
                </c:pt>
                <c:pt idx="1">
                  <c:v>35.94381037188743</c:v>
                </c:pt>
                <c:pt idx="2">
                  <c:v>27.16167020409879</c:v>
                </c:pt>
                <c:pt idx="3">
                  <c:v>43.87468420818759</c:v>
                </c:pt>
                <c:pt idx="4">
                  <c:v>29.013165954758666</c:v>
                </c:pt>
                <c:pt idx="5">
                  <c:v>23.204760995175064</c:v>
                </c:pt>
                <c:pt idx="6">
                  <c:v>29.85252854053107</c:v>
                </c:pt>
                <c:pt idx="7">
                  <c:v>27.269981577815113</c:v>
                </c:pt>
                <c:pt idx="8">
                  <c:v>38.74865497860706</c:v>
                </c:pt>
                <c:pt idx="9">
                  <c:v>28.853781835409382</c:v>
                </c:pt>
                <c:pt idx="10">
                  <c:v>18.508845618206564</c:v>
                </c:pt>
                <c:pt idx="11">
                  <c:v>21.586485478695504</c:v>
                </c:pt>
                <c:pt idx="12">
                  <c:v>37.0645981282026</c:v>
                </c:pt>
                <c:pt idx="13">
                  <c:v>28.624722185513225</c:v>
                </c:pt>
                <c:pt idx="14">
                  <c:v>40.283357567473395</c:v>
                </c:pt>
                <c:pt idx="15">
                  <c:v>41.322934976906495</c:v>
                </c:pt>
                <c:pt idx="16">
                  <c:v>36.55867427372771</c:v>
                </c:pt>
                <c:pt idx="17">
                  <c:v>36.2969112642966</c:v>
                </c:pt>
                <c:pt idx="18">
                  <c:v>39.06198604842938</c:v>
                </c:pt>
                <c:pt idx="19">
                  <c:v>43.058555697134665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心病四科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泌尿外科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妇二科</c:v>
                </c:pt>
                <c:pt idx="8">
                  <c:v>口腔科</c:v>
                </c:pt>
                <c:pt idx="9">
                  <c:v>周围血管科</c:v>
                </c:pt>
                <c:pt idx="10">
                  <c:v>重症医学科</c:v>
                </c:pt>
                <c:pt idx="11">
                  <c:v>微创骨科</c:v>
                </c:pt>
                <c:pt idx="12">
                  <c:v>儿科</c:v>
                </c:pt>
                <c:pt idx="13">
                  <c:v>身心医学科</c:v>
                </c:pt>
                <c:pt idx="14">
                  <c:v>妇科妇二科合并</c:v>
                </c:pt>
                <c:pt idx="15">
                  <c:v>肛肠科</c:v>
                </c:pt>
                <c:pt idx="16">
                  <c:v>男科</c:v>
                </c:pt>
                <c:pt idx="17">
                  <c:v>针灸科</c:v>
                </c:pt>
                <c:pt idx="18">
                  <c:v>心病一科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5.075332698878328</c:v>
                </c:pt>
                <c:pt idx="1">
                  <c:v>11.788009733163749</c:v>
                </c:pt>
                <c:pt idx="2">
                  <c:v>15.408085295421557</c:v>
                </c:pt>
                <c:pt idx="3">
                  <c:v>4.517621271991552</c:v>
                </c:pt>
                <c:pt idx="4">
                  <c:v>9.150655061840142</c:v>
                </c:pt>
                <c:pt idx="5">
                  <c:v>6.764685841299493</c:v>
                </c:pt>
                <c:pt idx="6">
                  <c:v>6.023489887528497</c:v>
                </c:pt>
                <c:pt idx="7">
                  <c:v>4.896754103314201</c:v>
                </c:pt>
                <c:pt idx="8">
                  <c:v>32.962739681331904</c:v>
                </c:pt>
                <c:pt idx="9">
                  <c:v>7.391603715907706</c:v>
                </c:pt>
                <c:pt idx="10">
                  <c:v>6.6524536943818475</c:v>
                </c:pt>
                <c:pt idx="11">
                  <c:v>7.6666043522934055</c:v>
                </c:pt>
                <c:pt idx="12">
                  <c:v>2.557218525874203</c:v>
                </c:pt>
                <c:pt idx="13">
                  <c:v>2.0795328839952796</c:v>
                </c:pt>
                <c:pt idx="14">
                  <c:v>20.59549712620687</c:v>
                </c:pt>
                <c:pt idx="15">
                  <c:v>5.155521821632536</c:v>
                </c:pt>
                <c:pt idx="16">
                  <c:v>7.158705281645626</c:v>
                </c:pt>
                <c:pt idx="17">
                  <c:v>2.719390939598586</c:v>
                </c:pt>
                <c:pt idx="18">
                  <c:v>4.1553480478325975</c:v>
                </c:pt>
                <c:pt idx="19">
                  <c:v>4.565841831458026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36.779673840775345</c:v>
                </c:pt>
                <c:pt idx="1">
                  <c:v>31.969959039731336</c:v>
                </c:pt>
                <c:pt idx="2">
                  <c:v>51.1609695102081</c:v>
                </c:pt>
                <c:pt idx="3">
                  <c:v>49.14525059706072</c:v>
                </c:pt>
                <c:pt idx="4">
                  <c:v>11.432780563848164</c:v>
                </c:pt>
                <c:pt idx="5">
                  <c:v>27.331414986788843</c:v>
                </c:pt>
                <c:pt idx="6">
                  <c:v>30.857641400313142</c:v>
                </c:pt>
                <c:pt idx="7">
                  <c:v>40.283357567473395</c:v>
                </c:pt>
                <c:pt idx="8">
                  <c:v>20.59549712620687</c:v>
                </c:pt>
                <c:pt idx="9">
                  <c:v>64.15139091896566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31.93447921910992</c:v>
                </c:pt>
                <c:pt idx="1">
                  <c:v>53.46486582224881</c:v>
                </c:pt>
                <c:pt idx="2">
                  <c:v>49.173944684168</c:v>
                </c:pt>
                <c:pt idx="3">
                  <c:v>41.21431828712512</c:v>
                </c:pt>
                <c:pt idx="4">
                  <c:v>5.655960923070885</c:v>
                </c:pt>
                <c:pt idx="5">
                  <c:v>31.959909941306556</c:v>
                </c:pt>
                <c:pt idx="6">
                  <c:v>17.75121402762486</c:v>
                </c:pt>
                <c:pt idx="7">
                  <c:v>43.058555697134665</c:v>
                </c:pt>
                <c:pt idx="8">
                  <c:v>4.565841831458026</c:v>
                </c:pt>
                <c:pt idx="9">
                  <c:v>59.106449578698765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28.81797880507754</c:v>
                </c:pt>
                <c:pt idx="1">
                  <c:v>53.149884167419806</c:v>
                </c:pt>
                <c:pt idx="2">
                  <c:v>43.56750518284808</c:v>
                </c:pt>
                <c:pt idx="3">
                  <c:v>32.47966287983494</c:v>
                </c:pt>
                <c:pt idx="4">
                  <c:v>2.1432192926916427</c:v>
                </c:pt>
                <c:pt idx="5">
                  <c:v>41.71196543921702</c:v>
                </c:pt>
                <c:pt idx="6">
                  <c:v>51.44787124449769</c:v>
                </c:pt>
                <c:pt idx="7">
                  <c:v>28.624722185513225</c:v>
                </c:pt>
                <c:pt idx="8">
                  <c:v>2.0795328839952796</c:v>
                </c:pt>
                <c:pt idx="9">
                  <c:v>64.89809555006661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11.239034364305981</c:v>
                </c:pt>
                <c:pt idx="1">
                  <c:v>70.14827475219944</c:v>
                </c:pt>
                <c:pt idx="2">
                  <c:v>32.84177823871729</c:v>
                </c:pt>
                <c:pt idx="3">
                  <c:v>37.794581261135974</c:v>
                </c:pt>
                <c:pt idx="4">
                  <c:v>3.84905932308271</c:v>
                </c:pt>
                <c:pt idx="5">
                  <c:v>64.5293849848114</c:v>
                </c:pt>
                <c:pt idx="6">
                  <c:v>49.39914561045856</c:v>
                </c:pt>
                <c:pt idx="7">
                  <c:v>40.550139769854326</c:v>
                </c:pt>
                <c:pt idx="8">
                  <c:v>5.782601588968555</c:v>
                </c:pt>
                <c:pt idx="9">
                  <c:v>46.5261354543596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46.97688171038636</c:v>
                </c:pt>
                <c:pt idx="1">
                  <c:v>43.243912498868106</c:v>
                </c:pt>
                <c:pt idx="2">
                  <c:v>56.78219214459511</c:v>
                </c:pt>
                <c:pt idx="3">
                  <c:v>44.791366845534526</c:v>
                </c:pt>
                <c:pt idx="4">
                  <c:v>4.9795719892922286</c:v>
                </c:pt>
                <c:pt idx="5">
                  <c:v>35.17654466812664</c:v>
                </c:pt>
                <c:pt idx="6">
                  <c:v>23.874317219384302</c:v>
                </c:pt>
                <c:pt idx="7">
                  <c:v>26.271396909491273</c:v>
                </c:pt>
                <c:pt idx="8">
                  <c:v>7.809833854776396</c:v>
                </c:pt>
                <c:pt idx="9">
                  <c:v>53.090289681931814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9.595735419264978</c:v>
                </c:pt>
                <c:pt idx="1">
                  <c:v>37.31560083769847</c:v>
                </c:pt>
                <c:pt idx="2">
                  <c:v>49.225328994968685</c:v>
                </c:pt>
                <c:pt idx="3">
                  <c:v>53.83963303194287</c:v>
                </c:pt>
                <c:pt idx="4">
                  <c:v>8.787499311379301</c:v>
                </c:pt>
                <c:pt idx="5">
                  <c:v>50.851479275354336</c:v>
                </c:pt>
                <c:pt idx="6">
                  <c:v>50.75302219730621</c:v>
                </c:pt>
                <c:pt idx="7">
                  <c:v>52.24362413450856</c:v>
                </c:pt>
                <c:pt idx="8">
                  <c:v>7.033060901054477</c:v>
                </c:pt>
                <c:pt idx="9">
                  <c:v>56.656726554507436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32.98602396671741</c:v>
                </c:pt>
                <c:pt idx="1">
                  <c:v>60.84445302086596</c:v>
                </c:pt>
                <c:pt idx="2">
                  <c:v>45.637093723202</c:v>
                </c:pt>
                <c:pt idx="3">
                  <c:v>48.0311542912895</c:v>
                </c:pt>
                <c:pt idx="4">
                  <c:v>3.1855361672045617</c:v>
                </c:pt>
                <c:pt idx="5">
                  <c:v>52.18829422770733</c:v>
                </c:pt>
                <c:pt idx="6">
                  <c:v>39.353426894687274</c:v>
                </c:pt>
                <c:pt idx="7">
                  <c:v>23.653551781239162</c:v>
                </c:pt>
                <c:pt idx="8">
                  <c:v>13.485119937171937</c:v>
                </c:pt>
                <c:pt idx="9">
                  <c:v>25.61851960869709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28.317378596028767</c:v>
                </c:pt>
                <c:pt idx="1">
                  <c:v>38.21549788810784</c:v>
                </c:pt>
                <c:pt idx="2">
                  <c:v>57.279209112034884</c:v>
                </c:pt>
                <c:pt idx="3">
                  <c:v>58.20988624647264</c:v>
                </c:pt>
                <c:pt idx="4">
                  <c:v>4.531314609248061</c:v>
                </c:pt>
                <c:pt idx="5">
                  <c:v>52.755737340425924</c:v>
                </c:pt>
                <c:pt idx="6">
                  <c:v>30.501636087296358</c:v>
                </c:pt>
                <c:pt idx="7">
                  <c:v>36.2969112642966</c:v>
                </c:pt>
                <c:pt idx="8">
                  <c:v>2.719390939598586</c:v>
                </c:pt>
                <c:pt idx="9">
                  <c:v>62.500782727608396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30.943759693864894</c:v>
                </c:pt>
                <c:pt idx="1">
                  <c:v>60.074311304631856</c:v>
                </c:pt>
                <c:pt idx="2">
                  <c:v>46.08590892395277</c:v>
                </c:pt>
                <c:pt idx="3">
                  <c:v>54.08186573772173</c:v>
                </c:pt>
                <c:pt idx="4">
                  <c:v>27.984025074080332</c:v>
                </c:pt>
                <c:pt idx="5">
                  <c:v>30.941959648935672</c:v>
                </c:pt>
                <c:pt idx="6">
                  <c:v>22.22603615298658</c:v>
                </c:pt>
                <c:pt idx="7">
                  <c:v>23.204760995175064</c:v>
                </c:pt>
                <c:pt idx="8">
                  <c:v>6.764685841299493</c:v>
                </c:pt>
                <c:pt idx="9">
                  <c:v>71.93823367068423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27.47159593514878</c:v>
                </c:pt>
                <c:pt idx="1">
                  <c:v>58.56042462702723</c:v>
                </c:pt>
                <c:pt idx="2">
                  <c:v>49.47736033750294</c:v>
                </c:pt>
                <c:pt idx="3">
                  <c:v>47.8204791805282</c:v>
                </c:pt>
                <c:pt idx="4">
                  <c:v>8.944514870537926</c:v>
                </c:pt>
                <c:pt idx="5">
                  <c:v>52.74312154509345</c:v>
                </c:pt>
                <c:pt idx="6">
                  <c:v>51.51414878051307</c:v>
                </c:pt>
                <c:pt idx="7">
                  <c:v>44.088187031679986</c:v>
                </c:pt>
                <c:pt idx="8">
                  <c:v>4.073485166706419</c:v>
                </c:pt>
                <c:pt idx="9">
                  <c:v>28.777956558568178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22.79600562210414</c:v>
                </c:pt>
                <c:pt idx="1">
                  <c:v>44.394765019063875</c:v>
                </c:pt>
                <c:pt idx="2">
                  <c:v>61.395771189354726</c:v>
                </c:pt>
                <c:pt idx="3">
                  <c:v>43.18400608035906</c:v>
                </c:pt>
                <c:pt idx="4">
                  <c:v>3.209275089195226</c:v>
                </c:pt>
                <c:pt idx="5">
                  <c:v>56.82297404016394</c:v>
                </c:pt>
                <c:pt idx="6">
                  <c:v>31.31097029426666</c:v>
                </c:pt>
                <c:pt idx="7">
                  <c:v>29.151419582070222</c:v>
                </c:pt>
                <c:pt idx="8">
                  <c:v>1.0753739781283755</c:v>
                </c:pt>
                <c:pt idx="9">
                  <c:v>30.01122642349223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19.798227623171897</c:v>
                </c:pt>
                <c:pt idx="1">
                  <c:v>47.828646780800526</c:v>
                </c:pt>
                <c:pt idx="2">
                  <c:v>49.08327194851886</c:v>
                </c:pt>
                <c:pt idx="3">
                  <c:v>38.22588193750426</c:v>
                </c:pt>
                <c:pt idx="4">
                  <c:v>5.836781568527682</c:v>
                </c:pt>
                <c:pt idx="5">
                  <c:v>48.28817610676066</c:v>
                </c:pt>
                <c:pt idx="6">
                  <c:v>48.209397511038084</c:v>
                </c:pt>
                <c:pt idx="7">
                  <c:v>18.508845618206564</c:v>
                </c:pt>
                <c:pt idx="8">
                  <c:v>6.6524536943818475</c:v>
                </c:pt>
                <c:pt idx="9">
                  <c:v>66.68421363732249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20.50000517786045</c:v>
                </c:pt>
                <c:pt idx="1">
                  <c:v>49.90655641091633</c:v>
                </c:pt>
                <c:pt idx="2">
                  <c:v>65.22529078334098</c:v>
                </c:pt>
                <c:pt idx="3">
                  <c:v>47.06389775305068</c:v>
                </c:pt>
                <c:pt idx="4">
                  <c:v>4.558337693387511</c:v>
                </c:pt>
                <c:pt idx="5">
                  <c:v>30.52958873213423</c:v>
                </c:pt>
                <c:pt idx="6">
                  <c:v>63.0644415547862</c:v>
                </c:pt>
                <c:pt idx="7">
                  <c:v>37.0645981282026</c:v>
                </c:pt>
                <c:pt idx="8">
                  <c:v>2.557218525874203</c:v>
                </c:pt>
                <c:pt idx="9">
                  <c:v>66.49312757808083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16.121064913479326</c:v>
                </c:pt>
                <c:pt idx="1">
                  <c:v>51.39586014926649</c:v>
                </c:pt>
                <c:pt idx="2">
                  <c:v>34.27749057915088</c:v>
                </c:pt>
                <c:pt idx="3">
                  <c:v>53.94948251441262</c:v>
                </c:pt>
                <c:pt idx="4">
                  <c:v>4.455694856533453</c:v>
                </c:pt>
                <c:pt idx="5">
                  <c:v>45.31709799149839</c:v>
                </c:pt>
                <c:pt idx="6">
                  <c:v>72.06650300660205</c:v>
                </c:pt>
                <c:pt idx="7">
                  <c:v>38.74865497860706</c:v>
                </c:pt>
                <c:pt idx="8">
                  <c:v>32.962739681331904</c:v>
                </c:pt>
                <c:pt idx="9">
                  <c:v>67.58628125388816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29.95129284973329</c:v>
                </c:pt>
                <c:pt idx="1">
                  <c:v>70.60703573795948</c:v>
                </c:pt>
                <c:pt idx="2">
                  <c:v>58.43898497938731</c:v>
                </c:pt>
                <c:pt idx="3">
                  <c:v>36.02429572034001</c:v>
                </c:pt>
                <c:pt idx="4">
                  <c:v>5.36144752362719</c:v>
                </c:pt>
                <c:pt idx="5">
                  <c:v>35.24530796185611</c:v>
                </c:pt>
                <c:pt idx="6">
                  <c:v>42.78105410828358</c:v>
                </c:pt>
                <c:pt idx="7">
                  <c:v>37.257297980790526</c:v>
                </c:pt>
                <c:pt idx="8">
                  <c:v>4.0591976193453725</c:v>
                </c:pt>
                <c:pt idx="9">
                  <c:v>37.41542371137818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14.09677645558819</c:v>
                </c:pt>
                <c:pt idx="1">
                  <c:v>48.570667519775604</c:v>
                </c:pt>
                <c:pt idx="2">
                  <c:v>38.46680908855553</c:v>
                </c:pt>
                <c:pt idx="3">
                  <c:v>55.68746870372881</c:v>
                </c:pt>
                <c:pt idx="4">
                  <c:v>13.86151901826371</c:v>
                </c:pt>
                <c:pt idx="5">
                  <c:v>34.28951154379213</c:v>
                </c:pt>
                <c:pt idx="6">
                  <c:v>19.718715423558205</c:v>
                </c:pt>
                <c:pt idx="7">
                  <c:v>39.66808276242008</c:v>
                </c:pt>
                <c:pt idx="8">
                  <c:v>9.350444093169967</c:v>
                </c:pt>
                <c:pt idx="9">
                  <c:v>9.560507157524759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36.69744931246755</c:v>
                </c:pt>
                <c:pt idx="1">
                  <c:v>50.912377910551875</c:v>
                </c:pt>
                <c:pt idx="2">
                  <c:v>45.70005273168697</c:v>
                </c:pt>
                <c:pt idx="3">
                  <c:v>34.61338323932568</c:v>
                </c:pt>
                <c:pt idx="4">
                  <c:v>4.659097069993843</c:v>
                </c:pt>
                <c:pt idx="5">
                  <c:v>30.274544763753465</c:v>
                </c:pt>
                <c:pt idx="6">
                  <c:v>25.433342687663483</c:v>
                </c:pt>
                <c:pt idx="7">
                  <c:v>39.323351704445614</c:v>
                </c:pt>
                <c:pt idx="8">
                  <c:v>5.252617697320656</c:v>
                </c:pt>
                <c:pt idx="9">
                  <c:v>36.827280481428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27.087515361796324</c:v>
                </c:pt>
                <c:pt idx="1">
                  <c:v>45.10786215576946</c:v>
                </c:pt>
                <c:pt idx="2">
                  <c:v>53.55558672978918</c:v>
                </c:pt>
                <c:pt idx="3">
                  <c:v>39.609337919575985</c:v>
                </c:pt>
                <c:pt idx="4">
                  <c:v>4.957254751399211</c:v>
                </c:pt>
                <c:pt idx="5">
                  <c:v>46.44080656838864</c:v>
                </c:pt>
                <c:pt idx="6">
                  <c:v>25.68461293854728</c:v>
                </c:pt>
                <c:pt idx="7">
                  <c:v>27.269981577815113</c:v>
                </c:pt>
                <c:pt idx="8">
                  <c:v>4.896754103314201</c:v>
                </c:pt>
                <c:pt idx="9">
                  <c:v>68.51990559272544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23.89384756043192</c:v>
                </c:pt>
                <c:pt idx="1">
                  <c:v>47.8458576635463</c:v>
                </c:pt>
                <c:pt idx="2">
                  <c:v>51.68468349294124</c:v>
                </c:pt>
                <c:pt idx="3">
                  <c:v>46.935712642047655</c:v>
                </c:pt>
                <c:pt idx="4">
                  <c:v>6.361336472984511</c:v>
                </c:pt>
                <c:pt idx="5">
                  <c:v>41.49945741423795</c:v>
                </c:pt>
                <c:pt idx="6">
                  <c:v>36.27259837000577</c:v>
                </c:pt>
                <c:pt idx="7">
                  <c:v>36.435273081921466</c:v>
                </c:pt>
                <c:pt idx="8">
                  <c:v>4.296511455317345</c:v>
                </c:pt>
                <c:pt idx="9">
                  <c:v>18.414270566186094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19.00155438994583</c:v>
                </c:pt>
                <c:pt idx="1">
                  <c:v>39.77787918886678</c:v>
                </c:pt>
                <c:pt idx="2">
                  <c:v>56.57287242109629</c:v>
                </c:pt>
                <c:pt idx="3">
                  <c:v>31.006410360473332</c:v>
                </c:pt>
                <c:pt idx="4">
                  <c:v>15.897425333607274</c:v>
                </c:pt>
                <c:pt idx="5">
                  <c:v>44.782667745249384</c:v>
                </c:pt>
                <c:pt idx="6">
                  <c:v>49.231804717610956</c:v>
                </c:pt>
                <c:pt idx="7">
                  <c:v>43.87468420818759</c:v>
                </c:pt>
                <c:pt idx="8">
                  <c:v>4.517621271991552</c:v>
                </c:pt>
                <c:pt idx="9">
                  <c:v>72.89859545684196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20.94833175006622</c:v>
                </c:pt>
                <c:pt idx="1">
                  <c:v>34.27123911944088</c:v>
                </c:pt>
                <c:pt idx="2">
                  <c:v>63.62489274397157</c:v>
                </c:pt>
                <c:pt idx="3">
                  <c:v>56.88499821572404</c:v>
                </c:pt>
                <c:pt idx="4">
                  <c:v>2.73733768952542</c:v>
                </c:pt>
                <c:pt idx="5">
                  <c:v>47.828581114068086</c:v>
                </c:pt>
                <c:pt idx="6">
                  <c:v>37.397822935600054</c:v>
                </c:pt>
                <c:pt idx="7">
                  <c:v>34.377209030981106</c:v>
                </c:pt>
                <c:pt idx="8">
                  <c:v>3.770905936838845</c:v>
                </c:pt>
                <c:pt idx="9">
                  <c:v>51.55293874286443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32.40234491843003</c:v>
                </c:pt>
                <c:pt idx="1">
                  <c:v>57.36361561880967</c:v>
                </c:pt>
                <c:pt idx="2">
                  <c:v>59.21359774269</c:v>
                </c:pt>
                <c:pt idx="3">
                  <c:v>56.314898627285395</c:v>
                </c:pt>
                <c:pt idx="4">
                  <c:v>8.855185025360267</c:v>
                </c:pt>
                <c:pt idx="5">
                  <c:v>28.07360531534051</c:v>
                </c:pt>
                <c:pt idx="6">
                  <c:v>37.96495205103202</c:v>
                </c:pt>
                <c:pt idx="7">
                  <c:v>37.08450850389595</c:v>
                </c:pt>
                <c:pt idx="8">
                  <c:v>5.245457303242757</c:v>
                </c:pt>
                <c:pt idx="9">
                  <c:v>55.16282461791398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24.028375877149326</c:v>
                </c:pt>
                <c:pt idx="1">
                  <c:v>51.773456311147996</c:v>
                </c:pt>
                <c:pt idx="2">
                  <c:v>41.99393908032592</c:v>
                </c:pt>
                <c:pt idx="3">
                  <c:v>43.270031356920406</c:v>
                </c:pt>
                <c:pt idx="4">
                  <c:v>3.777101997807606</c:v>
                </c:pt>
                <c:pt idx="5">
                  <c:v>41.60699220143316</c:v>
                </c:pt>
                <c:pt idx="6">
                  <c:v>14.805427947114712</c:v>
                </c:pt>
                <c:pt idx="7">
                  <c:v>28.853781835409382</c:v>
                </c:pt>
                <c:pt idx="8">
                  <c:v>7.391603715907706</c:v>
                </c:pt>
                <c:pt idx="9">
                  <c:v>66.73744167314005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14.549544866399476</c:v>
                </c:pt>
                <c:pt idx="1">
                  <c:v>45.19188678822826</c:v>
                </c:pt>
                <c:pt idx="2">
                  <c:v>53.916377220905375</c:v>
                </c:pt>
                <c:pt idx="3">
                  <c:v>55.55992452797738</c:v>
                </c:pt>
                <c:pt idx="4">
                  <c:v>4.113817921663999</c:v>
                </c:pt>
                <c:pt idx="5">
                  <c:v>49.967306231092586</c:v>
                </c:pt>
                <c:pt idx="6">
                  <c:v>29.054504243671573</c:v>
                </c:pt>
                <c:pt idx="7">
                  <c:v>41.322934976906495</c:v>
                </c:pt>
                <c:pt idx="8">
                  <c:v>5.155521821632536</c:v>
                </c:pt>
                <c:pt idx="9">
                  <c:v>63.39595257021001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17.4066008366546</c:v>
                </c:pt>
                <c:pt idx="1">
                  <c:v>54.803887505855194</c:v>
                </c:pt>
                <c:pt idx="2">
                  <c:v>60.43887203183489</c:v>
                </c:pt>
                <c:pt idx="3">
                  <c:v>51.10063663570324</c:v>
                </c:pt>
                <c:pt idx="4">
                  <c:v>4.297960681852468</c:v>
                </c:pt>
                <c:pt idx="5">
                  <c:v>27.593687975495246</c:v>
                </c:pt>
                <c:pt idx="6">
                  <c:v>57.003136243526015</c:v>
                </c:pt>
                <c:pt idx="7">
                  <c:v>34.38075789133913</c:v>
                </c:pt>
                <c:pt idx="8">
                  <c:v>31.462606449783298</c:v>
                </c:pt>
                <c:pt idx="9">
                  <c:v>55.758541246830134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44.0624077213205</c:v>
                </c:pt>
                <c:pt idx="1">
                  <c:v>52.254855569230045</c:v>
                </c:pt>
                <c:pt idx="2">
                  <c:v>42.369008522359685</c:v>
                </c:pt>
                <c:pt idx="3">
                  <c:v>46.98049505360612</c:v>
                </c:pt>
                <c:pt idx="4">
                  <c:v>2.598553396269057</c:v>
                </c:pt>
                <c:pt idx="5">
                  <c:v>43.37349097224845</c:v>
                </c:pt>
                <c:pt idx="6">
                  <c:v>50.37189937336622</c:v>
                </c:pt>
                <c:pt idx="7">
                  <c:v>26.939211044334787</c:v>
                </c:pt>
                <c:pt idx="8">
                  <c:v>3.5668780665627127</c:v>
                </c:pt>
                <c:pt idx="9">
                  <c:v>57.48762312702288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26.026887842432217</c:v>
                </c:pt>
                <c:pt idx="1">
                  <c:v>50.10415488000826</c:v>
                </c:pt>
                <c:pt idx="2">
                  <c:v>52.582175176594774</c:v>
                </c:pt>
                <c:pt idx="3">
                  <c:v>48.922289256340505</c:v>
                </c:pt>
                <c:pt idx="4">
                  <c:v>2.441453879503976</c:v>
                </c:pt>
                <c:pt idx="5">
                  <c:v>63.81983635637631</c:v>
                </c:pt>
                <c:pt idx="6">
                  <c:v>39.693662408207054</c:v>
                </c:pt>
                <c:pt idx="7">
                  <c:v>36.55867427372771</c:v>
                </c:pt>
                <c:pt idx="8">
                  <c:v>7.158705281645626</c:v>
                </c:pt>
                <c:pt idx="9">
                  <c:v>63.32035648961937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8.590906506348945</c:v>
                </c:pt>
                <c:pt idx="1">
                  <c:v>55.96874531312615</c:v>
                </c:pt>
                <c:pt idx="2">
                  <c:v>56.46838891074766</c:v>
                </c:pt>
                <c:pt idx="3">
                  <c:v>36.71862011164628</c:v>
                </c:pt>
                <c:pt idx="4">
                  <c:v>8.840043291617889</c:v>
                </c:pt>
                <c:pt idx="5">
                  <c:v>42.11534035866545</c:v>
                </c:pt>
                <c:pt idx="6">
                  <c:v>46.74989433920507</c:v>
                </c:pt>
                <c:pt idx="7">
                  <c:v>29.013165954758666</c:v>
                </c:pt>
                <c:pt idx="8">
                  <c:v>9.150655061840142</c:v>
                </c:pt>
                <c:pt idx="9">
                  <c:v>72.21767227079572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27.039108303710606</c:v>
                </c:pt>
                <c:pt idx="1">
                  <c:v>53.657774232154004</c:v>
                </c:pt>
                <c:pt idx="2">
                  <c:v>57.52791396693286</c:v>
                </c:pt>
                <c:pt idx="3">
                  <c:v>39.67939215766578</c:v>
                </c:pt>
                <c:pt idx="4">
                  <c:v>4.777789539021201</c:v>
                </c:pt>
                <c:pt idx="5">
                  <c:v>61.757006226855474</c:v>
                </c:pt>
                <c:pt idx="6">
                  <c:v>44.22594158734597</c:v>
                </c:pt>
                <c:pt idx="7">
                  <c:v>16.791163999272168</c:v>
                </c:pt>
                <c:pt idx="8">
                  <c:v>2.019381803700934</c:v>
                </c:pt>
                <c:pt idx="9">
                  <c:v>39.17606340680123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24.621703125280817</c:v>
                </c:pt>
                <c:pt idx="1">
                  <c:v>45.788671748707145</c:v>
                </c:pt>
                <c:pt idx="2">
                  <c:v>47.10744061557777</c:v>
                </c:pt>
                <c:pt idx="3">
                  <c:v>36.02706754117045</c:v>
                </c:pt>
                <c:pt idx="4">
                  <c:v>28.430737965853936</c:v>
                </c:pt>
                <c:pt idx="5">
                  <c:v>52.28618884864217</c:v>
                </c:pt>
                <c:pt idx="6">
                  <c:v>26.336896277707154</c:v>
                </c:pt>
                <c:pt idx="7">
                  <c:v>29.921005290177934</c:v>
                </c:pt>
                <c:pt idx="8">
                  <c:v>5.355364349537805</c:v>
                </c:pt>
                <c:pt idx="9">
                  <c:v>38.16277938768369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15.9129473124591</c:v>
                </c:pt>
                <c:pt idx="1">
                  <c:v>60.85254953643142</c:v>
                </c:pt>
                <c:pt idx="2">
                  <c:v>46.79115010635982</c:v>
                </c:pt>
                <c:pt idx="3">
                  <c:v>43.44005422933796</c:v>
                </c:pt>
                <c:pt idx="4">
                  <c:v>7.372120373295337</c:v>
                </c:pt>
                <c:pt idx="5">
                  <c:v>44.39272820432552</c:v>
                </c:pt>
                <c:pt idx="6">
                  <c:v>53.38901610240846</c:v>
                </c:pt>
                <c:pt idx="7">
                  <c:v>26.691426555512226</c:v>
                </c:pt>
                <c:pt idx="8">
                  <c:v>38.201381910240535</c:v>
                </c:pt>
                <c:pt idx="9">
                  <c:v>48.60007203692599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29.055625031277135</c:v>
                </c:pt>
                <c:pt idx="1">
                  <c:v>76.43719622291691</c:v>
                </c:pt>
                <c:pt idx="2">
                  <c:v>45.88780248476714</c:v>
                </c:pt>
                <c:pt idx="3">
                  <c:v>42.27514450779174</c:v>
                </c:pt>
                <c:pt idx="4">
                  <c:v>13.878703534929826</c:v>
                </c:pt>
                <c:pt idx="5">
                  <c:v>56.9753612116954</c:v>
                </c:pt>
                <c:pt idx="6">
                  <c:v>36.620948704772225</c:v>
                </c:pt>
                <c:pt idx="7">
                  <c:v>30.781404323474963</c:v>
                </c:pt>
                <c:pt idx="8">
                  <c:v>2.8849056431888433</c:v>
                </c:pt>
                <c:pt idx="9">
                  <c:v>57.8465223695487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7.119863347231797</c:v>
                </c:pt>
                <c:pt idx="1">
                  <c:v>46.7372385839071</c:v>
                </c:pt>
                <c:pt idx="2">
                  <c:v>41.36438367782032</c:v>
                </c:pt>
                <c:pt idx="3">
                  <c:v>63.20745350220861</c:v>
                </c:pt>
                <c:pt idx="4">
                  <c:v>4.9857186615052225</c:v>
                </c:pt>
                <c:pt idx="5">
                  <c:v>42.78589288275682</c:v>
                </c:pt>
                <c:pt idx="6">
                  <c:v>35.944080208888934</c:v>
                </c:pt>
                <c:pt idx="7">
                  <c:v>37.404946674628604</c:v>
                </c:pt>
                <c:pt idx="8">
                  <c:v>8.410644276792883</c:v>
                </c:pt>
                <c:pt idx="9">
                  <c:v>46.21237620278014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40.97601979805489</c:v>
                </c:pt>
                <c:pt idx="1">
                  <c:v>40.84474891120419</c:v>
                </c:pt>
                <c:pt idx="2">
                  <c:v>47.12857322150262</c:v>
                </c:pt>
                <c:pt idx="3">
                  <c:v>41.2270822077134</c:v>
                </c:pt>
                <c:pt idx="4">
                  <c:v>6.303893825534306</c:v>
                </c:pt>
                <c:pt idx="5">
                  <c:v>40.106562514187836</c:v>
                </c:pt>
                <c:pt idx="6">
                  <c:v>38.84554072585411</c:v>
                </c:pt>
                <c:pt idx="7">
                  <c:v>27.69770389027475</c:v>
                </c:pt>
                <c:pt idx="8">
                  <c:v>5.509950336563359</c:v>
                </c:pt>
                <c:pt idx="9">
                  <c:v>28.774056773703933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35.12330223916843</c:v>
                </c:pt>
                <c:pt idx="1">
                  <c:v>42.93670743141137</c:v>
                </c:pt>
                <c:pt idx="2">
                  <c:v>55.24096475837393</c:v>
                </c:pt>
                <c:pt idx="3">
                  <c:v>45.216369978600824</c:v>
                </c:pt>
                <c:pt idx="4">
                  <c:v>4.481596677700383</c:v>
                </c:pt>
                <c:pt idx="5">
                  <c:v>40.28465026383011</c:v>
                </c:pt>
                <c:pt idx="6">
                  <c:v>47.195872700131005</c:v>
                </c:pt>
                <c:pt idx="7">
                  <c:v>38.422994071795365</c:v>
                </c:pt>
                <c:pt idx="8">
                  <c:v>5.23348317482697</c:v>
                </c:pt>
                <c:pt idx="9">
                  <c:v>51.075738329034685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36.111715996243966</c:v>
                </c:pt>
                <c:pt idx="1">
                  <c:v>54.500356929932394</c:v>
                </c:pt>
                <c:pt idx="2">
                  <c:v>55.668714518172585</c:v>
                </c:pt>
                <c:pt idx="3">
                  <c:v>42.16964659637055</c:v>
                </c:pt>
                <c:pt idx="4">
                  <c:v>2.983906653987707</c:v>
                </c:pt>
                <c:pt idx="5">
                  <c:v>45.637317407194125</c:v>
                </c:pt>
                <c:pt idx="6">
                  <c:v>51.94967899684676</c:v>
                </c:pt>
                <c:pt idx="7">
                  <c:v>30.970112267338223</c:v>
                </c:pt>
                <c:pt idx="8">
                  <c:v>4.655100918497282</c:v>
                </c:pt>
                <c:pt idx="9">
                  <c:v>46.96803724161324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31.41207993338537</c:v>
                </c:pt>
                <c:pt idx="1">
                  <c:v>59.060545315294</c:v>
                </c:pt>
                <c:pt idx="2">
                  <c:v>57.33601203327537</c:v>
                </c:pt>
                <c:pt idx="3">
                  <c:v>49.763613758803295</c:v>
                </c:pt>
                <c:pt idx="4">
                  <c:v>38.92239579775596</c:v>
                </c:pt>
                <c:pt idx="5">
                  <c:v>66.96464749154566</c:v>
                </c:pt>
                <c:pt idx="6">
                  <c:v>41.2922123577867</c:v>
                </c:pt>
                <c:pt idx="7">
                  <c:v>33.057854173999075</c:v>
                </c:pt>
                <c:pt idx="8">
                  <c:v>6.720812841260616</c:v>
                </c:pt>
                <c:pt idx="9">
                  <c:v>55.36199516681171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17.85503862729547</c:v>
                </c:pt>
                <c:pt idx="1">
                  <c:v>52.07063711629775</c:v>
                </c:pt>
                <c:pt idx="2">
                  <c:v>53.99270175822211</c:v>
                </c:pt>
                <c:pt idx="3">
                  <c:v>54.03620024783467</c:v>
                </c:pt>
                <c:pt idx="4">
                  <c:v>2.057201633200799</c:v>
                </c:pt>
                <c:pt idx="5">
                  <c:v>44.466616709256</c:v>
                </c:pt>
                <c:pt idx="6">
                  <c:v>46.44817478694952</c:v>
                </c:pt>
                <c:pt idx="7">
                  <c:v>22.21626322630609</c:v>
                </c:pt>
                <c:pt idx="8">
                  <c:v>1.8853986844517743</c:v>
                </c:pt>
                <c:pt idx="9">
                  <c:v>41.17263168373545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17.691299043938606</c:v>
                </c:pt>
                <c:pt idx="1">
                  <c:v>49.52080392822813</c:v>
                </c:pt>
                <c:pt idx="2">
                  <c:v>45.8149694296721</c:v>
                </c:pt>
                <c:pt idx="3">
                  <c:v>56.39840087586584</c:v>
                </c:pt>
                <c:pt idx="4">
                  <c:v>5.046974294358902</c:v>
                </c:pt>
                <c:pt idx="5">
                  <c:v>41.30533163741004</c:v>
                </c:pt>
                <c:pt idx="6">
                  <c:v>33.59450976101375</c:v>
                </c:pt>
                <c:pt idx="7">
                  <c:v>41.71360205722501</c:v>
                </c:pt>
                <c:pt idx="8">
                  <c:v>4.336271180612861</c:v>
                </c:pt>
                <c:pt idx="9">
                  <c:v>32.908718892778644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32.310021503407924</c:v>
                </c:pt>
                <c:pt idx="1">
                  <c:v>51.47812704177334</c:v>
                </c:pt>
                <c:pt idx="2">
                  <c:v>63.48302702615847</c:v>
                </c:pt>
                <c:pt idx="3">
                  <c:v>48.43308472576396</c:v>
                </c:pt>
                <c:pt idx="4">
                  <c:v>15.825327260750665</c:v>
                </c:pt>
                <c:pt idx="5">
                  <c:v>35.86144153257735</c:v>
                </c:pt>
                <c:pt idx="6">
                  <c:v>32.8018512966367</c:v>
                </c:pt>
                <c:pt idx="7">
                  <c:v>19.014919373952864</c:v>
                </c:pt>
                <c:pt idx="8">
                  <c:v>3.1835833852910205</c:v>
                </c:pt>
                <c:pt idx="9">
                  <c:v>53.858794580088016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34.86456781019413</c:v>
                </c:pt>
                <c:pt idx="1">
                  <c:v>70.24403051827142</c:v>
                </c:pt>
                <c:pt idx="2">
                  <c:v>41.29109709309372</c:v>
                </c:pt>
                <c:pt idx="3">
                  <c:v>33.43311237569134</c:v>
                </c:pt>
                <c:pt idx="4">
                  <c:v>7.293987950084332</c:v>
                </c:pt>
                <c:pt idx="5">
                  <c:v>38.65597986205474</c:v>
                </c:pt>
                <c:pt idx="6">
                  <c:v>41.33222812579733</c:v>
                </c:pt>
                <c:pt idx="7">
                  <c:v>39.4063471339369</c:v>
                </c:pt>
                <c:pt idx="8">
                  <c:v>13.072650875378374</c:v>
                </c:pt>
                <c:pt idx="9">
                  <c:v>50.41016935726307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31.901691743958658</c:v>
                </c:pt>
                <c:pt idx="1">
                  <c:v>52.61429326804818</c:v>
                </c:pt>
                <c:pt idx="2">
                  <c:v>47.53763357138514</c:v>
                </c:pt>
                <c:pt idx="3">
                  <c:v>42.554191622094784</c:v>
                </c:pt>
                <c:pt idx="4">
                  <c:v>3.054036772238092</c:v>
                </c:pt>
                <c:pt idx="5">
                  <c:v>47.619477238357426</c:v>
                </c:pt>
                <c:pt idx="6">
                  <c:v>59.99562267547736</c:v>
                </c:pt>
                <c:pt idx="7">
                  <c:v>25.489715515041823</c:v>
                </c:pt>
                <c:pt idx="8">
                  <c:v>12.044522831306297</c:v>
                </c:pt>
                <c:pt idx="9">
                  <c:v>13.13726020592936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33.9443648679642</c:v>
                </c:pt>
                <c:pt idx="1">
                  <c:v>53.910419220245785</c:v>
                </c:pt>
                <c:pt idx="2">
                  <c:v>50.89187534205481</c:v>
                </c:pt>
                <c:pt idx="3">
                  <c:v>56.55893392209516</c:v>
                </c:pt>
                <c:pt idx="4">
                  <c:v>5.833174329791312</c:v>
                </c:pt>
                <c:pt idx="5">
                  <c:v>45.85235602430746</c:v>
                </c:pt>
                <c:pt idx="6">
                  <c:v>50.58085438909234</c:v>
                </c:pt>
                <c:pt idx="7">
                  <c:v>29.3096112973754</c:v>
                </c:pt>
                <c:pt idx="8">
                  <c:v>18.76315254779763</c:v>
                </c:pt>
                <c:pt idx="9">
                  <c:v>36.10074051928423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30.35028429620084</c:v>
                </c:pt>
                <c:pt idx="1">
                  <c:v>54.46232808589673</c:v>
                </c:pt>
                <c:pt idx="2">
                  <c:v>55.34679926678401</c:v>
                </c:pt>
                <c:pt idx="3">
                  <c:v>50.90279961233439</c:v>
                </c:pt>
                <c:pt idx="4">
                  <c:v>2.9208925232823337</c:v>
                </c:pt>
                <c:pt idx="5">
                  <c:v>47.732041735205115</c:v>
                </c:pt>
                <c:pt idx="6">
                  <c:v>52.12048285874284</c:v>
                </c:pt>
                <c:pt idx="7">
                  <c:v>40.35012494608849</c:v>
                </c:pt>
                <c:pt idx="8">
                  <c:v>11.47700917388848</c:v>
                </c:pt>
                <c:pt idx="9">
                  <c:v>28.07798893508787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22.47263793173928</c:v>
                </c:pt>
                <c:pt idx="1">
                  <c:v>49.78590496574809</c:v>
                </c:pt>
                <c:pt idx="2">
                  <c:v>58.658761859246525</c:v>
                </c:pt>
                <c:pt idx="3">
                  <c:v>53.06063335965176</c:v>
                </c:pt>
                <c:pt idx="4">
                  <c:v>4.2815263450983325</c:v>
                </c:pt>
                <c:pt idx="5">
                  <c:v>49.00393589368499</c:v>
                </c:pt>
                <c:pt idx="6">
                  <c:v>37.52403854381524</c:v>
                </c:pt>
                <c:pt idx="7">
                  <c:v>42.10706874940177</c:v>
                </c:pt>
                <c:pt idx="8">
                  <c:v>8.545106777059587</c:v>
                </c:pt>
                <c:pt idx="9">
                  <c:v>23.086337186657442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21.039120044169604</c:v>
                </c:pt>
                <c:pt idx="1">
                  <c:v>50.62253862407367</c:v>
                </c:pt>
                <c:pt idx="2">
                  <c:v>51.138339384940444</c:v>
                </c:pt>
                <c:pt idx="3">
                  <c:v>54.70253633957577</c:v>
                </c:pt>
                <c:pt idx="4">
                  <c:v>4.245638191504858</c:v>
                </c:pt>
                <c:pt idx="5">
                  <c:v>41.35485512627886</c:v>
                </c:pt>
                <c:pt idx="6">
                  <c:v>40.52048920868518</c:v>
                </c:pt>
                <c:pt idx="7">
                  <c:v>36.58140554929077</c:v>
                </c:pt>
                <c:pt idx="8">
                  <c:v>2.6540566748872876</c:v>
                </c:pt>
                <c:pt idx="9">
                  <c:v>15.133626066517536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23.865686131496325</c:v>
                </c:pt>
                <c:pt idx="1">
                  <c:v>47.532825936378565</c:v>
                </c:pt>
                <c:pt idx="2">
                  <c:v>50.849650444072424</c:v>
                </c:pt>
                <c:pt idx="3">
                  <c:v>52.70072183099394</c:v>
                </c:pt>
                <c:pt idx="4">
                  <c:v>28.09140193579916</c:v>
                </c:pt>
                <c:pt idx="5">
                  <c:v>47.71037170581732</c:v>
                </c:pt>
                <c:pt idx="6">
                  <c:v>21.342687943208258</c:v>
                </c:pt>
                <c:pt idx="7">
                  <c:v>42.880058382718396</c:v>
                </c:pt>
                <c:pt idx="8">
                  <c:v>2.601856570551442</c:v>
                </c:pt>
                <c:pt idx="9">
                  <c:v>36.317368822291975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28.014150025660324</c:v>
                </c:pt>
                <c:pt idx="1">
                  <c:v>48.92416106804225</c:v>
                </c:pt>
                <c:pt idx="2">
                  <c:v>50.27614942875196</c:v>
                </c:pt>
                <c:pt idx="3">
                  <c:v>45.21966914040827</c:v>
                </c:pt>
                <c:pt idx="4">
                  <c:v>2.7600475723940594</c:v>
                </c:pt>
                <c:pt idx="5">
                  <c:v>36.39744535592275</c:v>
                </c:pt>
                <c:pt idx="6">
                  <c:v>61.813598434654594</c:v>
                </c:pt>
                <c:pt idx="7">
                  <c:v>45.85965595344539</c:v>
                </c:pt>
                <c:pt idx="8">
                  <c:v>5.075332698878328</c:v>
                </c:pt>
                <c:pt idx="9">
                  <c:v>96.09529501415936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20.143377396844226</c:v>
                </c:pt>
                <c:pt idx="1">
                  <c:v>46.320401860370254</c:v>
                </c:pt>
                <c:pt idx="2">
                  <c:v>47.69136727198727</c:v>
                </c:pt>
                <c:pt idx="3">
                  <c:v>45.36449542378984</c:v>
                </c:pt>
                <c:pt idx="4">
                  <c:v>4.007719048224775</c:v>
                </c:pt>
                <c:pt idx="5">
                  <c:v>35.34359703318038</c:v>
                </c:pt>
                <c:pt idx="6">
                  <c:v>22.449161145971615</c:v>
                </c:pt>
                <c:pt idx="7">
                  <c:v>29.85252854053107</c:v>
                </c:pt>
                <c:pt idx="8">
                  <c:v>6.023489887528497</c:v>
                </c:pt>
                <c:pt idx="9">
                  <c:v>70.10333291869432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22.489707489589687</c:v>
                </c:pt>
                <c:pt idx="1">
                  <c:v>36.59247957907131</c:v>
                </c:pt>
                <c:pt idx="2">
                  <c:v>50.361691529280684</c:v>
                </c:pt>
                <c:pt idx="3">
                  <c:v>50.36342754660435</c:v>
                </c:pt>
                <c:pt idx="4">
                  <c:v>3.6704226002073543</c:v>
                </c:pt>
                <c:pt idx="5">
                  <c:v>57.11933871694856</c:v>
                </c:pt>
                <c:pt idx="6">
                  <c:v>47.091978916905546</c:v>
                </c:pt>
                <c:pt idx="7">
                  <c:v>35.94381037188743</c:v>
                </c:pt>
                <c:pt idx="8">
                  <c:v>11.788009733163749</c:v>
                </c:pt>
                <c:pt idx="9">
                  <c:v>89.82869568926479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22.730769866484653</c:v>
                </c:pt>
                <c:pt idx="1">
                  <c:v>54.83359223759137</c:v>
                </c:pt>
                <c:pt idx="2">
                  <c:v>54.165708082908345</c:v>
                </c:pt>
                <c:pt idx="3">
                  <c:v>43.21555906709319</c:v>
                </c:pt>
                <c:pt idx="4">
                  <c:v>6.283890127544348</c:v>
                </c:pt>
                <c:pt idx="5">
                  <c:v>25.193161405086066</c:v>
                </c:pt>
                <c:pt idx="6">
                  <c:v>59.317837750281186</c:v>
                </c:pt>
                <c:pt idx="7">
                  <c:v>40.71187923248934</c:v>
                </c:pt>
                <c:pt idx="8">
                  <c:v>1.4995522768044502</c:v>
                </c:pt>
                <c:pt idx="9">
                  <c:v>55.3979554441635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29.141411756447006</c:v>
                </c:pt>
                <c:pt idx="1">
                  <c:v>44.958047508031505</c:v>
                </c:pt>
                <c:pt idx="2">
                  <c:v>52.201478531058946</c:v>
                </c:pt>
                <c:pt idx="3">
                  <c:v>47.55048287151184</c:v>
                </c:pt>
                <c:pt idx="4">
                  <c:v>21.632929586212917</c:v>
                </c:pt>
                <c:pt idx="5">
                  <c:v>45.914256258816316</c:v>
                </c:pt>
                <c:pt idx="6">
                  <c:v>47.92048671383667</c:v>
                </c:pt>
                <c:pt idx="7">
                  <c:v>41.307017941578586</c:v>
                </c:pt>
                <c:pt idx="8">
                  <c:v>3.5726484729878307</c:v>
                </c:pt>
                <c:pt idx="9">
                  <c:v>53.824780780714775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35.77675389272137</c:v>
                </c:pt>
                <c:pt idx="1">
                  <c:v>47.760037239158194</c:v>
                </c:pt>
                <c:pt idx="2">
                  <c:v>51.850627922587435</c:v>
                </c:pt>
                <c:pt idx="3">
                  <c:v>43.91213444620317</c:v>
                </c:pt>
                <c:pt idx="4">
                  <c:v>3.1158270187408714</c:v>
                </c:pt>
                <c:pt idx="5">
                  <c:v>40.07201770580257</c:v>
                </c:pt>
                <c:pt idx="6">
                  <c:v>32.32204222842549</c:v>
                </c:pt>
                <c:pt idx="7">
                  <c:v>39.06198604842938</c:v>
                </c:pt>
                <c:pt idx="8">
                  <c:v>4.1553480478325975</c:v>
                </c:pt>
                <c:pt idx="9">
                  <c:v>62.334156047959134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26.679609847658178</c:v>
                </c:pt>
                <c:pt idx="1">
                  <c:v>53.86004828089695</c:v>
                </c:pt>
                <c:pt idx="2">
                  <c:v>44.81036088198303</c:v>
                </c:pt>
                <c:pt idx="3">
                  <c:v>45.80912676782625</c:v>
                </c:pt>
                <c:pt idx="4">
                  <c:v>4.888664677081609</c:v>
                </c:pt>
                <c:pt idx="5">
                  <c:v>33.04904888644677</c:v>
                </c:pt>
                <c:pt idx="6">
                  <c:v>35.78376206409935</c:v>
                </c:pt>
                <c:pt idx="7">
                  <c:v>26.073788284658438</c:v>
                </c:pt>
                <c:pt idx="8">
                  <c:v>7.372463419823688</c:v>
                </c:pt>
                <c:pt idx="9">
                  <c:v>45.07241985191342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29.54497527114499</c:v>
                </c:pt>
                <c:pt idx="1">
                  <c:v>53.30023641422674</c:v>
                </c:pt>
                <c:pt idx="2">
                  <c:v>61.03773507161047</c:v>
                </c:pt>
                <c:pt idx="3">
                  <c:v>58.262652276837215</c:v>
                </c:pt>
                <c:pt idx="4">
                  <c:v>8.747336572440034</c:v>
                </c:pt>
                <c:pt idx="5">
                  <c:v>49.27519711845432</c:v>
                </c:pt>
                <c:pt idx="6">
                  <c:v>44.33351621135675</c:v>
                </c:pt>
                <c:pt idx="7">
                  <c:v>37.06668966935417</c:v>
                </c:pt>
                <c:pt idx="8">
                  <c:v>2.9444017468182224</c:v>
                </c:pt>
                <c:pt idx="9">
                  <c:v>33.08372347814194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28.023194127700627</c:v>
                </c:pt>
                <c:pt idx="1">
                  <c:v>48.012410380761324</c:v>
                </c:pt>
                <c:pt idx="2">
                  <c:v>47.86163075379619</c:v>
                </c:pt>
                <c:pt idx="3">
                  <c:v>52.82329442959482</c:v>
                </c:pt>
                <c:pt idx="4">
                  <c:v>4.4988969140648205</c:v>
                </c:pt>
                <c:pt idx="5">
                  <c:v>14.648690974889352</c:v>
                </c:pt>
                <c:pt idx="6">
                  <c:v>44.32759082753766</c:v>
                </c:pt>
                <c:pt idx="7">
                  <c:v>45.03538240070086</c:v>
                </c:pt>
                <c:pt idx="8">
                  <c:v>67.2301164111341</c:v>
                </c:pt>
                <c:pt idx="9">
                  <c:v>50.776313784271345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38.08709583033759</c:v>
                </c:pt>
                <c:pt idx="1">
                  <c:v>47.53159400185539</c:v>
                </c:pt>
                <c:pt idx="2">
                  <c:v>55.13825638311038</c:v>
                </c:pt>
                <c:pt idx="3">
                  <c:v>51.571986105665665</c:v>
                </c:pt>
                <c:pt idx="4">
                  <c:v>26.253419267144242</c:v>
                </c:pt>
                <c:pt idx="5">
                  <c:v>51.90041045863434</c:v>
                </c:pt>
                <c:pt idx="6">
                  <c:v>53.45619360568958</c:v>
                </c:pt>
                <c:pt idx="7">
                  <c:v>32.9974190853271</c:v>
                </c:pt>
                <c:pt idx="8">
                  <c:v>5.935921765929958</c:v>
                </c:pt>
                <c:pt idx="9">
                  <c:v>20.723730299587476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33.602511241815975</c:v>
                </c:pt>
                <c:pt idx="1">
                  <c:v>63.39874454429036</c:v>
                </c:pt>
                <c:pt idx="2">
                  <c:v>55.543916394755534</c:v>
                </c:pt>
                <c:pt idx="3">
                  <c:v>44.68579519632219</c:v>
                </c:pt>
                <c:pt idx="4">
                  <c:v>8.969092690333902</c:v>
                </c:pt>
                <c:pt idx="5">
                  <c:v>60.49275727443726</c:v>
                </c:pt>
                <c:pt idx="6">
                  <c:v>48.26270642594781</c:v>
                </c:pt>
                <c:pt idx="7">
                  <c:v>27.16167020409879</c:v>
                </c:pt>
                <c:pt idx="8">
                  <c:v>15.408085295421557</c:v>
                </c:pt>
                <c:pt idx="9">
                  <c:v>76.99363719175481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17.69430224354701</c:v>
                </c:pt>
                <c:pt idx="1">
                  <c:v>65.58462025318538</c:v>
                </c:pt>
                <c:pt idx="2">
                  <c:v>49.23216032587868</c:v>
                </c:pt>
                <c:pt idx="3">
                  <c:v>54.104734868007405</c:v>
                </c:pt>
                <c:pt idx="4">
                  <c:v>2.5952082581454903</c:v>
                </c:pt>
                <c:pt idx="5">
                  <c:v>46.19719609165321</c:v>
                </c:pt>
                <c:pt idx="6">
                  <c:v>38.00118584543573</c:v>
                </c:pt>
                <c:pt idx="7">
                  <c:v>38.39633123024927</c:v>
                </c:pt>
                <c:pt idx="8">
                  <c:v>6.749537994522555</c:v>
                </c:pt>
                <c:pt idx="9">
                  <c:v>50.44181947779066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16.958346566054765</c:v>
                </c:pt>
                <c:pt idx="1">
                  <c:v>43.174013865303095</c:v>
                </c:pt>
                <c:pt idx="2">
                  <c:v>53.13921722167576</c:v>
                </c:pt>
                <c:pt idx="3">
                  <c:v>47.00179722218822</c:v>
                </c:pt>
                <c:pt idx="4">
                  <c:v>3.106287180593891</c:v>
                </c:pt>
                <c:pt idx="5">
                  <c:v>49.05842766094619</c:v>
                </c:pt>
                <c:pt idx="6">
                  <c:v>44.97851385532826</c:v>
                </c:pt>
                <c:pt idx="7">
                  <c:v>27.409470624422173</c:v>
                </c:pt>
                <c:pt idx="8">
                  <c:v>6.203891596083179</c:v>
                </c:pt>
                <c:pt idx="9">
                  <c:v>21.949515550783957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19.08073090038848</c:v>
                </c:pt>
                <c:pt idx="1">
                  <c:v>46.495270130207956</c:v>
                </c:pt>
                <c:pt idx="2">
                  <c:v>55.73102082262332</c:v>
                </c:pt>
                <c:pt idx="3">
                  <c:v>55.14460265468392</c:v>
                </c:pt>
                <c:pt idx="4">
                  <c:v>12.34195163569311</c:v>
                </c:pt>
                <c:pt idx="5">
                  <c:v>43.4249674067198</c:v>
                </c:pt>
                <c:pt idx="6">
                  <c:v>58.565737665445106</c:v>
                </c:pt>
                <c:pt idx="7">
                  <c:v>21.586485478695504</c:v>
                </c:pt>
                <c:pt idx="8">
                  <c:v>7.6666043522934055</c:v>
                </c:pt>
                <c:pt idx="9">
                  <c:v>66.578878050736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10.233267840780279</c:v>
                </c:pt>
                <c:pt idx="1">
                  <c:v>47.51230183242271</c:v>
                </c:pt>
                <c:pt idx="2">
                  <c:v>45.22856544516948</c:v>
                </c:pt>
                <c:pt idx="3">
                  <c:v>38.108881249946315</c:v>
                </c:pt>
                <c:pt idx="4">
                  <c:v>3.5358135973832967</c:v>
                </c:pt>
                <c:pt idx="5">
                  <c:v>39.99811432088125</c:v>
                </c:pt>
                <c:pt idx="6">
                  <c:v>43.68813820438993</c:v>
                </c:pt>
                <c:pt idx="7">
                  <c:v>23.27503436475505</c:v>
                </c:pt>
                <c:pt idx="8">
                  <c:v>1.3402429303943477</c:v>
                </c:pt>
                <c:pt idx="9">
                  <c:v>55.6023621730641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c22-0062-7093-9189cd608fd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c22-0062-7093-9189cd608fd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c22-0062-7093-9189cd608fd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c22-0062-7093-9189cd608fd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c22-0062-7093-9189cd608fd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c22-0062-7093-9189cd608fd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c22-0062-7093-9189cd608fd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c22-0062-7093-9189cd608fd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c22-0062-7093-9189cd608fd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c22-0062-7093-9189cd608fd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c22-0062-7093-9189cd608fd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c22-0062-7093-9189cd608fd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c22-0062-7093-9189cd608fd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c22-0062-7093-9189cd608fd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c22-0062-7093-9189cd608fd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c22-0062-7093-9189cd608fd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c22-0062-7093-9189cd608fd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c22-0062-7093-9189cd608fd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c22-0062-7093-9189cd608fd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c22-0062-7093-9189cd608fd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43.243912498868106</c:v>
                </c:pt>
                <c:pt idx="1">
                  <c:v>52.254855569230045</c:v>
                </c:pt>
                <c:pt idx="2">
                  <c:v>40.84474891120419</c:v>
                </c:pt>
                <c:pt idx="3">
                  <c:v>47.53159400185539</c:v>
                </c:pt>
                <c:pt idx="4">
                  <c:v>31.969959039731336</c:v>
                </c:pt>
                <c:pt idx="5">
                  <c:v>50.912377910551875</c:v>
                </c:pt>
                <c:pt idx="6">
                  <c:v>54.500356929932394</c:v>
                </c:pt>
                <c:pt idx="7">
                  <c:v>47.760037239158194</c:v>
                </c:pt>
                <c:pt idx="8">
                  <c:v>42.93670743141137</c:v>
                </c:pt>
                <c:pt idx="9">
                  <c:v>70.24403051827142</c:v>
                </c:pt>
                <c:pt idx="10">
                  <c:v>53.910419220245785</c:v>
                </c:pt>
                <c:pt idx="11">
                  <c:v>63.39874454429036</c:v>
                </c:pt>
                <c:pt idx="12">
                  <c:v>60.84445302086596</c:v>
                </c:pt>
                <c:pt idx="13">
                  <c:v>57.36361561880967</c:v>
                </c:pt>
                <c:pt idx="14">
                  <c:v>51.47812704177334</c:v>
                </c:pt>
                <c:pt idx="15">
                  <c:v>53.46486582224881</c:v>
                </c:pt>
                <c:pt idx="16">
                  <c:v>52.61429326804818</c:v>
                </c:pt>
                <c:pt idx="17">
                  <c:v>59.060545315294</c:v>
                </c:pt>
                <c:pt idx="18">
                  <c:v>60.074311304631856</c:v>
                </c:pt>
                <c:pt idx="19">
                  <c:v>54.46232808589673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69-4bf9-68d3-9470452b183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69-4bf9-68d3-9470452b183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69-4bf9-68d3-9470452b183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69-4bf9-68d3-9470452b183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69-4bf9-68d3-9470452b183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69-4bf9-68d3-9470452b183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69-4bf9-68d3-9470452b183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69-4bf9-68d3-9470452b183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69-4bf9-68d3-9470452b183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69-4bf9-68d3-9470452b183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69-4bf9-68d3-9470452b183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69-4bf9-68d3-9470452b183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69-4bf9-68d3-9470452b183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69-4bf9-68d3-9470452b183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69-4bf9-68d3-9470452b183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69-4bf9-68d3-9470452b183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69-4bf9-68d3-9470452b183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69-4bf9-68d3-9470452b183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69-4bf9-68d3-9470452b183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69-4bf9-68d3-9470452b183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56.78219214459511</c:v>
                </c:pt>
                <c:pt idx="1">
                  <c:v>42.369008522359685</c:v>
                </c:pt>
                <c:pt idx="2">
                  <c:v>47.12857322150262</c:v>
                </c:pt>
                <c:pt idx="3">
                  <c:v>55.13825638311038</c:v>
                </c:pt>
                <c:pt idx="4">
                  <c:v>51.1609695102081</c:v>
                </c:pt>
                <c:pt idx="5">
                  <c:v>45.70005273168697</c:v>
                </c:pt>
                <c:pt idx="6">
                  <c:v>55.668714518172585</c:v>
                </c:pt>
                <c:pt idx="7">
                  <c:v>51.850627922587435</c:v>
                </c:pt>
                <c:pt idx="8">
                  <c:v>55.24096475837393</c:v>
                </c:pt>
                <c:pt idx="9">
                  <c:v>41.29109709309372</c:v>
                </c:pt>
                <c:pt idx="10">
                  <c:v>50.89187534205481</c:v>
                </c:pt>
                <c:pt idx="11">
                  <c:v>55.543916394755534</c:v>
                </c:pt>
                <c:pt idx="12">
                  <c:v>45.637093723202</c:v>
                </c:pt>
                <c:pt idx="13">
                  <c:v>59.21359774269</c:v>
                </c:pt>
                <c:pt idx="14">
                  <c:v>63.48302702615847</c:v>
                </c:pt>
                <c:pt idx="15">
                  <c:v>49.173944684168</c:v>
                </c:pt>
                <c:pt idx="16">
                  <c:v>47.53763357138514</c:v>
                </c:pt>
                <c:pt idx="17">
                  <c:v>57.33601203327537</c:v>
                </c:pt>
                <c:pt idx="18">
                  <c:v>46.08590892395277</c:v>
                </c:pt>
                <c:pt idx="19">
                  <c:v>55.34679926678401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a7f-1074-b4c1-5402360fb13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a7f-1074-b4c1-5402360fb13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a7f-1074-b4c1-5402360fb13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a7f-1074-b4c1-5402360fb13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a7f-1074-b4c1-5402360fb13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a7f-1074-b4c1-5402360fb13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a7f-1074-b4c1-5402360fb13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a7f-1074-b4c1-5402360fb13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a7f-1074-b4c1-5402360fb13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a7f-1074-b4c1-5402360fb13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a7f-1074-b4c1-5402360fb13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a7f-1074-b4c1-5402360fb13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a7f-1074-b4c1-5402360fb13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a7f-1074-b4c1-5402360fb13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a7f-1074-b4c1-5402360fb13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a7f-1074-b4c1-5402360fb13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a7f-1074-b4c1-5402360fb13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a7f-1074-b4c1-5402360fb13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a7f-1074-b4c1-5402360fb13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a7f-1074-b4c1-5402360fb13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44.791366845534526</c:v>
                </c:pt>
                <c:pt idx="1">
                  <c:v>46.98049505360612</c:v>
                </c:pt>
                <c:pt idx="2">
                  <c:v>41.2270822077134</c:v>
                </c:pt>
                <c:pt idx="3">
                  <c:v>51.571986105665665</c:v>
                </c:pt>
                <c:pt idx="4">
                  <c:v>49.14525059706072</c:v>
                </c:pt>
                <c:pt idx="5">
                  <c:v>34.61338323932568</c:v>
                </c:pt>
                <c:pt idx="6">
                  <c:v>42.16964659637055</c:v>
                </c:pt>
                <c:pt idx="7">
                  <c:v>43.91213444620317</c:v>
                </c:pt>
                <c:pt idx="8">
                  <c:v>45.216369978600824</c:v>
                </c:pt>
                <c:pt idx="9">
                  <c:v>33.43311237569134</c:v>
                </c:pt>
                <c:pt idx="10">
                  <c:v>56.55893392209516</c:v>
                </c:pt>
                <c:pt idx="11">
                  <c:v>44.68579519632219</c:v>
                </c:pt>
                <c:pt idx="12">
                  <c:v>48.0311542912895</c:v>
                </c:pt>
                <c:pt idx="13">
                  <c:v>56.314898627285395</c:v>
                </c:pt>
                <c:pt idx="14">
                  <c:v>48.43308472576396</c:v>
                </c:pt>
                <c:pt idx="15">
                  <c:v>41.21431828712512</c:v>
                </c:pt>
                <c:pt idx="16">
                  <c:v>42.554191622094784</c:v>
                </c:pt>
                <c:pt idx="17">
                  <c:v>49.763613758803295</c:v>
                </c:pt>
                <c:pt idx="18">
                  <c:v>54.08186573772173</c:v>
                </c:pt>
                <c:pt idx="19">
                  <c:v>50.90279961233439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3d9-bee0-0e1d-d4eaa033598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3d9-bee0-0e1d-d4eaa033598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3d9-bee0-0e1d-d4eaa033598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3d9-bee0-0e1d-d4eaa033598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3d9-bee0-0e1d-d4eaa033598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3d9-bee0-0e1d-d4eaa033598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3d9-bee0-0e1d-d4eaa033598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3d9-bee0-0e1d-d4eaa033598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3d9-bee0-0e1d-d4eaa033598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3d9-bee0-0e1d-d4eaa033598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3d9-bee0-0e1d-d4eaa033598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3d9-bee0-0e1d-d4eaa033598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3d9-bee0-0e1d-d4eaa033598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3d9-bee0-0e1d-d4eaa033598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3d9-bee0-0e1d-d4eaa033598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3d9-bee0-0e1d-d4eaa033598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3d9-bee0-0e1d-d4eaa033598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3d9-bee0-0e1d-d4eaa033598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3d9-bee0-0e1d-d4eaa033598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3d9-bee0-0e1d-d4eaa033598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4.9795719892922286</c:v>
                </c:pt>
                <c:pt idx="1">
                  <c:v>2.598553396269057</c:v>
                </c:pt>
                <c:pt idx="2">
                  <c:v>6.303893825534306</c:v>
                </c:pt>
                <c:pt idx="3">
                  <c:v>26.253419267144242</c:v>
                </c:pt>
                <c:pt idx="4">
                  <c:v>11.432780563848164</c:v>
                </c:pt>
                <c:pt idx="5">
                  <c:v>4.659097069993843</c:v>
                </c:pt>
                <c:pt idx="6">
                  <c:v>2.983906653987707</c:v>
                </c:pt>
                <c:pt idx="7">
                  <c:v>3.1158270187408714</c:v>
                </c:pt>
                <c:pt idx="8">
                  <c:v>4.481596677700383</c:v>
                </c:pt>
                <c:pt idx="9">
                  <c:v>7.293987950084332</c:v>
                </c:pt>
                <c:pt idx="10">
                  <c:v>5.833174329791312</c:v>
                </c:pt>
                <c:pt idx="11">
                  <c:v>8.969092690333902</c:v>
                </c:pt>
                <c:pt idx="12">
                  <c:v>3.1855361672045617</c:v>
                </c:pt>
                <c:pt idx="13">
                  <c:v>8.855185025360267</c:v>
                </c:pt>
                <c:pt idx="14">
                  <c:v>15.825327260750665</c:v>
                </c:pt>
                <c:pt idx="15">
                  <c:v>5.655960923070885</c:v>
                </c:pt>
                <c:pt idx="16">
                  <c:v>3.054036772238092</c:v>
                </c:pt>
                <c:pt idx="17">
                  <c:v>38.92239579775596</c:v>
                </c:pt>
                <c:pt idx="18">
                  <c:v>27.984025074080332</c:v>
                </c:pt>
                <c:pt idx="19">
                  <c:v>2.9208925232823337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f55-18c7-c574-e5bbe289f4a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f55-18c7-c574-e5bbe289f4a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f55-18c7-c574-e5bbe289f4a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f55-18c7-c574-e5bbe289f4a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f55-18c7-c574-e5bbe289f4a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f55-18c7-c574-e5bbe289f4a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f55-18c7-c574-e5bbe289f4a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f55-18c7-c574-e5bbe289f4a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f55-18c7-c574-e5bbe289f4a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f55-18c7-c574-e5bbe289f4a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f55-18c7-c574-e5bbe289f4a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f55-18c7-c574-e5bbe289f4a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f55-18c7-c574-e5bbe289f4a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f55-18c7-c574-e5bbe289f4a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f55-18c7-c574-e5bbe289f4a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f55-18c7-c574-e5bbe289f4a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f55-18c7-c574-e5bbe289f4a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f55-18c7-c574-e5bbe289f4a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f55-18c7-c574-e5bbe289f4a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f55-18c7-c574-e5bbe289f4a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35.17654466812664</c:v>
                </c:pt>
                <c:pt idx="1">
                  <c:v>43.37349097224845</c:v>
                </c:pt>
                <c:pt idx="2">
                  <c:v>40.106562514187836</c:v>
                </c:pt>
                <c:pt idx="3">
                  <c:v>51.90041045863434</c:v>
                </c:pt>
                <c:pt idx="4">
                  <c:v>27.331414986788843</c:v>
                </c:pt>
                <c:pt idx="5">
                  <c:v>30.274544763753465</c:v>
                </c:pt>
                <c:pt idx="6">
                  <c:v>45.637317407194125</c:v>
                </c:pt>
                <c:pt idx="7">
                  <c:v>40.07201770580257</c:v>
                </c:pt>
                <c:pt idx="8">
                  <c:v>40.28465026383011</c:v>
                </c:pt>
                <c:pt idx="9">
                  <c:v>38.65597986205474</c:v>
                </c:pt>
                <c:pt idx="10">
                  <c:v>45.85235602430746</c:v>
                </c:pt>
                <c:pt idx="11">
                  <c:v>60.49275727443726</c:v>
                </c:pt>
                <c:pt idx="12">
                  <c:v>52.18829422770733</c:v>
                </c:pt>
                <c:pt idx="13">
                  <c:v>28.07360531534051</c:v>
                </c:pt>
                <c:pt idx="14">
                  <c:v>35.86144153257735</c:v>
                </c:pt>
                <c:pt idx="15">
                  <c:v>31.959909941306556</c:v>
                </c:pt>
                <c:pt idx="16">
                  <c:v>47.619477238357426</c:v>
                </c:pt>
                <c:pt idx="17">
                  <c:v>66.96464749154566</c:v>
                </c:pt>
                <c:pt idx="18">
                  <c:v>30.941959648935672</c:v>
                </c:pt>
                <c:pt idx="19">
                  <c:v>47.732041735205115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59e-f5ac-14a3-cd8cccb9c7d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59e-f5ac-14a3-cd8cccb9c7d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59e-f5ac-14a3-cd8cccb9c7d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59e-f5ac-14a3-cd8cccb9c7d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59e-f5ac-14a3-cd8cccb9c7d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59e-f5ac-14a3-cd8cccb9c7d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59e-f5ac-14a3-cd8cccb9c7d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59e-f5ac-14a3-cd8cccb9c7d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59e-f5ac-14a3-cd8cccb9c7d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59e-f5ac-14a3-cd8cccb9c7d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59e-f5ac-14a3-cd8cccb9c7d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59e-f5ac-14a3-cd8cccb9c7d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59e-f5ac-14a3-cd8cccb9c7d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59e-f5ac-14a3-cd8cccb9c7d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59e-f5ac-14a3-cd8cccb9c7d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59e-f5ac-14a3-cd8cccb9c7d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59e-f5ac-14a3-cd8cccb9c7d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59e-f5ac-14a3-cd8cccb9c7d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59e-f5ac-14a3-cd8cccb9c7d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59e-f5ac-14a3-cd8cccb9c7d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23.874317219384302</c:v>
                </c:pt>
                <c:pt idx="1">
                  <c:v>50.37189937336622</c:v>
                </c:pt>
                <c:pt idx="2">
                  <c:v>38.84554072585411</c:v>
                </c:pt>
                <c:pt idx="3">
                  <c:v>53.45619360568958</c:v>
                </c:pt>
                <c:pt idx="4">
                  <c:v>30.857641400313142</c:v>
                </c:pt>
                <c:pt idx="5">
                  <c:v>25.433342687663483</c:v>
                </c:pt>
                <c:pt idx="6">
                  <c:v>51.94967899684676</c:v>
                </c:pt>
                <c:pt idx="7">
                  <c:v>32.32204222842549</c:v>
                </c:pt>
                <c:pt idx="8">
                  <c:v>47.195872700131005</c:v>
                </c:pt>
                <c:pt idx="9">
                  <c:v>41.33222812579733</c:v>
                </c:pt>
                <c:pt idx="10">
                  <c:v>50.58085438909234</c:v>
                </c:pt>
                <c:pt idx="11">
                  <c:v>48.26270642594781</c:v>
                </c:pt>
                <c:pt idx="12">
                  <c:v>39.353426894687274</c:v>
                </c:pt>
                <c:pt idx="13">
                  <c:v>37.96495205103202</c:v>
                </c:pt>
                <c:pt idx="14">
                  <c:v>32.8018512966367</c:v>
                </c:pt>
                <c:pt idx="15">
                  <c:v>17.75121402762486</c:v>
                </c:pt>
                <c:pt idx="16">
                  <c:v>59.99562267547736</c:v>
                </c:pt>
                <c:pt idx="17">
                  <c:v>41.2922123577867</c:v>
                </c:pt>
                <c:pt idx="18">
                  <c:v>22.22603615298658</c:v>
                </c:pt>
                <c:pt idx="19">
                  <c:v>52.12048285874284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752-7e6a-f3d5-c0db591aa48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752-7e6a-f3d5-c0db591aa48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752-7e6a-f3d5-c0db591aa48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752-7e6a-f3d5-c0db591aa48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752-7e6a-f3d5-c0db591aa48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752-7e6a-f3d5-c0db591aa48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752-7e6a-f3d5-c0db591aa48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752-7e6a-f3d5-c0db591aa48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752-7e6a-f3d5-c0db591aa48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752-7e6a-f3d5-c0db591aa48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752-7e6a-f3d5-c0db591aa48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752-7e6a-f3d5-c0db591aa48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752-7e6a-f3d5-c0db591aa48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752-7e6a-f3d5-c0db591aa48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752-7e6a-f3d5-c0db591aa48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752-7e6a-f3d5-c0db591aa48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752-7e6a-f3d5-c0db591aa48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752-7e6a-f3d5-c0db591aa48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752-7e6a-f3d5-c0db591aa48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752-7e6a-f3d5-c0db591aa48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26.271396909491273</c:v>
                </c:pt>
                <c:pt idx="1">
                  <c:v>26.939211044334787</c:v>
                </c:pt>
                <c:pt idx="2">
                  <c:v>27.69770389027475</c:v>
                </c:pt>
                <c:pt idx="3">
                  <c:v>32.9974190853271</c:v>
                </c:pt>
                <c:pt idx="4">
                  <c:v>40.283357567473395</c:v>
                </c:pt>
                <c:pt idx="5">
                  <c:v>39.323351704445614</c:v>
                </c:pt>
                <c:pt idx="6">
                  <c:v>30.970112267338223</c:v>
                </c:pt>
                <c:pt idx="7">
                  <c:v>39.06198604842938</c:v>
                </c:pt>
                <c:pt idx="8">
                  <c:v>38.422994071795365</c:v>
                </c:pt>
                <c:pt idx="9">
                  <c:v>39.4063471339369</c:v>
                </c:pt>
                <c:pt idx="10">
                  <c:v>29.3096112973754</c:v>
                </c:pt>
                <c:pt idx="11">
                  <c:v>27.16167020409879</c:v>
                </c:pt>
                <c:pt idx="12">
                  <c:v>23.653551781239162</c:v>
                </c:pt>
                <c:pt idx="13">
                  <c:v>37.08450850389595</c:v>
                </c:pt>
                <c:pt idx="14">
                  <c:v>19.014919373952864</c:v>
                </c:pt>
                <c:pt idx="15">
                  <c:v>43.058555697134665</c:v>
                </c:pt>
                <c:pt idx="16">
                  <c:v>25.489715515041823</c:v>
                </c:pt>
                <c:pt idx="17">
                  <c:v>33.057854173999075</c:v>
                </c:pt>
                <c:pt idx="18">
                  <c:v>23.204760995175064</c:v>
                </c:pt>
                <c:pt idx="19">
                  <c:v>40.35012494608849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37e-c206-60fb-d23d8039340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37e-c206-60fb-d23d8039340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37e-c206-60fb-d23d8039340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37e-c206-60fb-d23d8039340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37e-c206-60fb-d23d8039340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37e-c206-60fb-d23d8039340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37e-c206-60fb-d23d8039340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37e-c206-60fb-d23d8039340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37e-c206-60fb-d23d8039340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37e-c206-60fb-d23d8039340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37e-c206-60fb-d23d8039340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37e-c206-60fb-d23d8039340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37e-c206-60fb-d23d8039340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37e-c206-60fb-d23d8039340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37e-c206-60fb-d23d8039340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37e-c206-60fb-d23d8039340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37e-c206-60fb-d23d8039340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37e-c206-60fb-d23d8039340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37e-c206-60fb-d23d8039340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37e-c206-60fb-d23d8039340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7.809833854776396</c:v>
                </c:pt>
                <c:pt idx="1">
                  <c:v>3.5668780665627127</c:v>
                </c:pt>
                <c:pt idx="2">
                  <c:v>5.509950336563359</c:v>
                </c:pt>
                <c:pt idx="3">
                  <c:v>5.935921765929958</c:v>
                </c:pt>
                <c:pt idx="4">
                  <c:v>20.59549712620687</c:v>
                </c:pt>
                <c:pt idx="5">
                  <c:v>5.252617697320656</c:v>
                </c:pt>
                <c:pt idx="6">
                  <c:v>4.655100918497282</c:v>
                </c:pt>
                <c:pt idx="7">
                  <c:v>4.1553480478325975</c:v>
                </c:pt>
                <c:pt idx="8">
                  <c:v>5.23348317482697</c:v>
                </c:pt>
                <c:pt idx="9">
                  <c:v>13.072650875378374</c:v>
                </c:pt>
                <c:pt idx="10">
                  <c:v>18.76315254779763</c:v>
                </c:pt>
                <c:pt idx="11">
                  <c:v>15.408085295421557</c:v>
                </c:pt>
                <c:pt idx="12">
                  <c:v>13.485119937171937</c:v>
                </c:pt>
                <c:pt idx="13">
                  <c:v>5.245457303242757</c:v>
                </c:pt>
                <c:pt idx="14">
                  <c:v>3.1835833852910205</c:v>
                </c:pt>
                <c:pt idx="15">
                  <c:v>4.565841831458026</c:v>
                </c:pt>
                <c:pt idx="16">
                  <c:v>12.044522831306297</c:v>
                </c:pt>
                <c:pt idx="17">
                  <c:v>6.720812841260616</c:v>
                </c:pt>
                <c:pt idx="18">
                  <c:v>6.764685841299493</c:v>
                </c:pt>
                <c:pt idx="19">
                  <c:v>11.47700917388848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0b8-02fb-0175-73a32fd1f08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0b8-02fb-0175-73a32fd1f08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0b8-02fb-0175-73a32fd1f08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0b8-02fb-0175-73a32fd1f08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0b8-02fb-0175-73a32fd1f08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0b8-02fb-0175-73a32fd1f08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0b8-02fb-0175-73a32fd1f08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0b8-02fb-0175-73a32fd1f08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0b8-02fb-0175-73a32fd1f08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0b8-02fb-0175-73a32fd1f08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0b8-02fb-0175-73a32fd1f08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0b8-02fb-0175-73a32fd1f08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0b8-02fb-0175-73a32fd1f08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0b8-02fb-0175-73a32fd1f08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0b8-02fb-0175-73a32fd1f08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0b8-02fb-0175-73a32fd1f08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0b8-02fb-0175-73a32fd1f08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0b8-02fb-0175-73a32fd1f08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0b8-02fb-0175-73a32fd1f08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0b8-02fb-0175-73a32fd1f08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53.090289681931814</c:v>
                </c:pt>
                <c:pt idx="1">
                  <c:v>57.48762312702288</c:v>
                </c:pt>
                <c:pt idx="2">
                  <c:v>28.774056773703933</c:v>
                </c:pt>
                <c:pt idx="3">
                  <c:v>20.723730299587476</c:v>
                </c:pt>
                <c:pt idx="4">
                  <c:v>64.15139091896566</c:v>
                </c:pt>
                <c:pt idx="5">
                  <c:v>36.827280481428</c:v>
                </c:pt>
                <c:pt idx="6">
                  <c:v>46.96803724161324</c:v>
                </c:pt>
                <c:pt idx="7">
                  <c:v>62.334156047959134</c:v>
                </c:pt>
                <c:pt idx="8">
                  <c:v>51.075738329034685</c:v>
                </c:pt>
                <c:pt idx="9">
                  <c:v>50.41016935726307</c:v>
                </c:pt>
                <c:pt idx="10">
                  <c:v>36.10074051928423</c:v>
                </c:pt>
                <c:pt idx="11">
                  <c:v>76.99363719175481</c:v>
                </c:pt>
                <c:pt idx="12">
                  <c:v>25.61851960869709</c:v>
                </c:pt>
                <c:pt idx="13">
                  <c:v>55.16282461791398</c:v>
                </c:pt>
                <c:pt idx="14">
                  <c:v>53.858794580088016</c:v>
                </c:pt>
                <c:pt idx="15">
                  <c:v>59.106449578698765</c:v>
                </c:pt>
                <c:pt idx="16">
                  <c:v>13.13726020592936</c:v>
                </c:pt>
                <c:pt idx="17">
                  <c:v>55.36199516681171</c:v>
                </c:pt>
                <c:pt idx="18">
                  <c:v>71.93823367068423</c:v>
                </c:pt>
                <c:pt idx="19">
                  <c:v>28.07798893508787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46.97688171038636</c:v>
                </c:pt>
                <c:pt idx="1">
                  <c:v>44.0624077213205</c:v>
                </c:pt>
                <c:pt idx="2">
                  <c:v>40.97601979805489</c:v>
                </c:pt>
                <c:pt idx="3">
                  <c:v>38.08709583033759</c:v>
                </c:pt>
                <c:pt idx="4">
                  <c:v>36.779673840775345</c:v>
                </c:pt>
                <c:pt idx="5">
                  <c:v>36.69744931246755</c:v>
                </c:pt>
                <c:pt idx="6">
                  <c:v>36.111715996243966</c:v>
                </c:pt>
                <c:pt idx="7">
                  <c:v>35.77675389272137</c:v>
                </c:pt>
                <c:pt idx="8">
                  <c:v>35.12330223916843</c:v>
                </c:pt>
                <c:pt idx="9">
                  <c:v>34.86456781019413</c:v>
                </c:pt>
                <c:pt idx="10">
                  <c:v>33.9443648679642</c:v>
                </c:pt>
                <c:pt idx="11">
                  <c:v>33.602511241815975</c:v>
                </c:pt>
                <c:pt idx="12">
                  <c:v>32.98602396671741</c:v>
                </c:pt>
                <c:pt idx="13">
                  <c:v>32.40234491843003</c:v>
                </c:pt>
                <c:pt idx="14">
                  <c:v>32.310021503407924</c:v>
                </c:pt>
                <c:pt idx="15">
                  <c:v>31.93447921910992</c:v>
                </c:pt>
                <c:pt idx="16">
                  <c:v>31.901691743958658</c:v>
                </c:pt>
                <c:pt idx="17">
                  <c:v>31.41207993338537</c:v>
                </c:pt>
                <c:pt idx="18">
                  <c:v>30.943759693864894</c:v>
                </c:pt>
                <c:pt idx="19">
                  <c:v>30.35028429620084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5f-ba1f-f74a-70f3350bc41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d5f-ba1f-f74a-70f3350bc41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5f-ba1f-f74a-70f3350bc41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d5f-ba1f-f74a-70f3350bc41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d5f-ba1f-f74a-70f3350bc41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d5f-ba1f-f74a-70f3350bc41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d5f-ba1f-f74a-70f3350bc41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d5f-ba1f-f74a-70f3350bc41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d5f-ba1f-f74a-70f3350bc41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d5f-ba1f-f74a-70f3350bc41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d5f-ba1f-f74a-70f3350bc41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d5f-ba1f-f74a-70f3350bc41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d5f-ba1f-f74a-70f3350bc41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d5f-ba1f-f74a-70f3350bc41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d5f-ba1f-f74a-70f3350bc41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d5f-ba1f-f74a-70f3350bc41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d5f-ba1f-f74a-70f3350bc41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d5f-ba1f-f74a-70f3350bc41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d5f-ba1f-f74a-70f3350bc41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d5f-ba1f-f74a-70f3350bc41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29.055625031277135</c:v>
                </c:pt>
                <c:pt idx="1">
                  <c:v>29.95129284973329</c:v>
                </c:pt>
                <c:pt idx="2">
                  <c:v>34.86456781019413</c:v>
                </c:pt>
                <c:pt idx="3">
                  <c:v>11.239034364305981</c:v>
                </c:pt>
                <c:pt idx="4">
                  <c:v>17.69430224354701</c:v>
                </c:pt>
                <c:pt idx="5">
                  <c:v>33.602511241815975</c:v>
                </c:pt>
                <c:pt idx="6">
                  <c:v>15.9129473124591</c:v>
                </c:pt>
                <c:pt idx="7">
                  <c:v>32.98602396671741</c:v>
                </c:pt>
                <c:pt idx="8">
                  <c:v>30.943759693864894</c:v>
                </c:pt>
                <c:pt idx="9">
                  <c:v>31.41207993338537</c:v>
                </c:pt>
                <c:pt idx="10">
                  <c:v>27.47159593514878</c:v>
                </c:pt>
                <c:pt idx="11">
                  <c:v>32.40234491843003</c:v>
                </c:pt>
                <c:pt idx="12">
                  <c:v>8.590906506348945</c:v>
                </c:pt>
                <c:pt idx="13">
                  <c:v>22.730769866484653</c:v>
                </c:pt>
                <c:pt idx="14">
                  <c:v>17.4066008366546</c:v>
                </c:pt>
                <c:pt idx="15">
                  <c:v>36.111715996243966</c:v>
                </c:pt>
                <c:pt idx="16">
                  <c:v>30.35028429620084</c:v>
                </c:pt>
                <c:pt idx="17">
                  <c:v>33.9443648679642</c:v>
                </c:pt>
                <c:pt idx="18">
                  <c:v>26.679609847658178</c:v>
                </c:pt>
                <c:pt idx="19">
                  <c:v>27.039108303710606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bb-cf58-4602-ad2000b9ab1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8bb-cf58-4602-ad2000b9ab1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8bb-cf58-4602-ad2000b9ab1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8bb-cf58-4602-ad2000b9ab1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8bb-cf58-4602-ad2000b9ab1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8bb-cf58-4602-ad2000b9ab1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8bb-cf58-4602-ad2000b9ab1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8bb-cf58-4602-ad2000b9ab1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8bb-cf58-4602-ad2000b9ab1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8bb-cf58-4602-ad2000b9ab1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8bb-cf58-4602-ad2000b9ab1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8bb-cf58-4602-ad2000b9ab1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8bb-cf58-4602-ad2000b9ab1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8bb-cf58-4602-ad2000b9ab1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8bb-cf58-4602-ad2000b9ab1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8bb-cf58-4602-ad2000b9ab1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8bb-cf58-4602-ad2000b9ab1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8bb-cf58-4602-ad2000b9ab1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8bb-cf58-4602-ad2000b9ab1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8bb-cf58-4602-ad2000b9ab1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45.88780248476714</c:v>
                </c:pt>
                <c:pt idx="1">
                  <c:v>58.43898497938731</c:v>
                </c:pt>
                <c:pt idx="2">
                  <c:v>41.29109709309372</c:v>
                </c:pt>
                <c:pt idx="3">
                  <c:v>32.84177823871729</c:v>
                </c:pt>
                <c:pt idx="4">
                  <c:v>49.23216032587868</c:v>
                </c:pt>
                <c:pt idx="5">
                  <c:v>55.543916394755534</c:v>
                </c:pt>
                <c:pt idx="6">
                  <c:v>46.79115010635982</c:v>
                </c:pt>
                <c:pt idx="7">
                  <c:v>45.637093723202</c:v>
                </c:pt>
                <c:pt idx="8">
                  <c:v>46.08590892395277</c:v>
                </c:pt>
                <c:pt idx="9">
                  <c:v>57.33601203327537</c:v>
                </c:pt>
                <c:pt idx="10">
                  <c:v>49.47736033750294</c:v>
                </c:pt>
                <c:pt idx="11">
                  <c:v>59.21359774269</c:v>
                </c:pt>
                <c:pt idx="12">
                  <c:v>56.46838891074766</c:v>
                </c:pt>
                <c:pt idx="13">
                  <c:v>54.165708082908345</c:v>
                </c:pt>
                <c:pt idx="14">
                  <c:v>60.43887203183489</c:v>
                </c:pt>
                <c:pt idx="15">
                  <c:v>55.668714518172585</c:v>
                </c:pt>
                <c:pt idx="16">
                  <c:v>55.34679926678401</c:v>
                </c:pt>
                <c:pt idx="17">
                  <c:v>50.89187534205481</c:v>
                </c:pt>
                <c:pt idx="18">
                  <c:v>44.81036088198303</c:v>
                </c:pt>
                <c:pt idx="19">
                  <c:v>57.52791396693286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0a-700b-989c-4d101e50c2a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0a-700b-989c-4d101e50c2a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0a-700b-989c-4d101e50c2a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0a-700b-989c-4d101e50c2a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0a-700b-989c-4d101e50c2a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0a-700b-989c-4d101e50c2a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30a-700b-989c-4d101e50c2a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30a-700b-989c-4d101e50c2a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30a-700b-989c-4d101e50c2a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30a-700b-989c-4d101e50c2a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30a-700b-989c-4d101e50c2a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30a-700b-989c-4d101e50c2a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30a-700b-989c-4d101e50c2a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30a-700b-989c-4d101e50c2a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30a-700b-989c-4d101e50c2a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30a-700b-989c-4d101e50c2a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30a-700b-989c-4d101e50c2a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30a-700b-989c-4d101e50c2a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30a-700b-989c-4d101e50c2a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30a-700b-989c-4d101e50c2a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42.27514450779174</c:v>
                </c:pt>
                <c:pt idx="1">
                  <c:v>36.02429572034001</c:v>
                </c:pt>
                <c:pt idx="2">
                  <c:v>33.43311237569134</c:v>
                </c:pt>
                <c:pt idx="3">
                  <c:v>37.794581261135974</c:v>
                </c:pt>
                <c:pt idx="4">
                  <c:v>54.104734868007405</c:v>
                </c:pt>
                <c:pt idx="5">
                  <c:v>44.68579519632219</c:v>
                </c:pt>
                <c:pt idx="6">
                  <c:v>43.44005422933796</c:v>
                </c:pt>
                <c:pt idx="7">
                  <c:v>48.0311542912895</c:v>
                </c:pt>
                <c:pt idx="8">
                  <c:v>54.08186573772173</c:v>
                </c:pt>
                <c:pt idx="9">
                  <c:v>49.763613758803295</c:v>
                </c:pt>
                <c:pt idx="10">
                  <c:v>47.8204791805282</c:v>
                </c:pt>
                <c:pt idx="11">
                  <c:v>56.314898627285395</c:v>
                </c:pt>
                <c:pt idx="12">
                  <c:v>36.71862011164628</c:v>
                </c:pt>
                <c:pt idx="13">
                  <c:v>43.21555906709319</c:v>
                </c:pt>
                <c:pt idx="14">
                  <c:v>51.10063663570324</c:v>
                </c:pt>
                <c:pt idx="15">
                  <c:v>42.16964659637055</c:v>
                </c:pt>
                <c:pt idx="16">
                  <c:v>50.90279961233439</c:v>
                </c:pt>
                <c:pt idx="17">
                  <c:v>56.55893392209516</c:v>
                </c:pt>
                <c:pt idx="18">
                  <c:v>45.80912676782625</c:v>
                </c:pt>
                <c:pt idx="19">
                  <c:v>39.67939215766578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e45-7a91-5a73-e9c463fc56a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e45-7a91-5a73-e9c463fc56a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e45-7a91-5a73-e9c463fc56a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e45-7a91-5a73-e9c463fc56a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e45-7a91-5a73-e9c463fc56a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e45-7a91-5a73-e9c463fc56a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e45-7a91-5a73-e9c463fc56a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e45-7a91-5a73-e9c463fc56a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e45-7a91-5a73-e9c463fc56a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e45-7a91-5a73-e9c463fc56a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e45-7a91-5a73-e9c463fc56a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e45-7a91-5a73-e9c463fc56a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e45-7a91-5a73-e9c463fc56a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e45-7a91-5a73-e9c463fc56a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e45-7a91-5a73-e9c463fc56a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e45-7a91-5a73-e9c463fc56a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e45-7a91-5a73-e9c463fc56a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e45-7a91-5a73-e9c463fc56a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e45-7a91-5a73-e9c463fc56a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e45-7a91-5a73-e9c463fc56a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13.878703534929826</c:v>
                </c:pt>
                <c:pt idx="1">
                  <c:v>5.36144752362719</c:v>
                </c:pt>
                <c:pt idx="2">
                  <c:v>7.293987950084332</c:v>
                </c:pt>
                <c:pt idx="3">
                  <c:v>3.84905932308271</c:v>
                </c:pt>
                <c:pt idx="4">
                  <c:v>2.5952082581454903</c:v>
                </c:pt>
                <c:pt idx="5">
                  <c:v>8.969092690333902</c:v>
                </c:pt>
                <c:pt idx="6">
                  <c:v>7.372120373295337</c:v>
                </c:pt>
                <c:pt idx="7">
                  <c:v>3.1855361672045617</c:v>
                </c:pt>
                <c:pt idx="8">
                  <c:v>27.984025074080332</c:v>
                </c:pt>
                <c:pt idx="9">
                  <c:v>38.92239579775596</c:v>
                </c:pt>
                <c:pt idx="10">
                  <c:v>8.944514870537926</c:v>
                </c:pt>
                <c:pt idx="11">
                  <c:v>8.855185025360267</c:v>
                </c:pt>
                <c:pt idx="12">
                  <c:v>8.840043291617889</c:v>
                </c:pt>
                <c:pt idx="13">
                  <c:v>6.283890127544348</c:v>
                </c:pt>
                <c:pt idx="14">
                  <c:v>4.297960681852468</c:v>
                </c:pt>
                <c:pt idx="15">
                  <c:v>2.983906653987707</c:v>
                </c:pt>
                <c:pt idx="16">
                  <c:v>2.9208925232823337</c:v>
                </c:pt>
                <c:pt idx="17">
                  <c:v>5.833174329791312</c:v>
                </c:pt>
                <c:pt idx="18">
                  <c:v>4.888664677081609</c:v>
                </c:pt>
                <c:pt idx="19">
                  <c:v>4.777789539021201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76b-ace0-8828-e65111765c6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76b-ace0-8828-e65111765c6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76b-ace0-8828-e65111765c6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76b-ace0-8828-e65111765c6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76b-ace0-8828-e65111765c6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76b-ace0-8828-e65111765c6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76b-ace0-8828-e65111765c6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76b-ace0-8828-e65111765c6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76b-ace0-8828-e65111765c6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76b-ace0-8828-e65111765c6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76b-ace0-8828-e65111765c6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76b-ace0-8828-e65111765c6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76b-ace0-8828-e65111765c6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76b-ace0-8828-e65111765c6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76b-ace0-8828-e65111765c6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76b-ace0-8828-e65111765c6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76b-ace0-8828-e65111765c6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76b-ace0-8828-e65111765c6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76b-ace0-8828-e65111765c6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76b-ace0-8828-e65111765c6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56.9753612116954</c:v>
                </c:pt>
                <c:pt idx="1">
                  <c:v>35.24530796185611</c:v>
                </c:pt>
                <c:pt idx="2">
                  <c:v>38.65597986205474</c:v>
                </c:pt>
                <c:pt idx="3">
                  <c:v>64.5293849848114</c:v>
                </c:pt>
                <c:pt idx="4">
                  <c:v>46.19719609165321</c:v>
                </c:pt>
                <c:pt idx="5">
                  <c:v>60.49275727443726</c:v>
                </c:pt>
                <c:pt idx="6">
                  <c:v>44.39272820432552</c:v>
                </c:pt>
                <c:pt idx="7">
                  <c:v>52.18829422770733</c:v>
                </c:pt>
                <c:pt idx="8">
                  <c:v>30.941959648935672</c:v>
                </c:pt>
                <c:pt idx="9">
                  <c:v>66.96464749154566</c:v>
                </c:pt>
                <c:pt idx="10">
                  <c:v>52.74312154509345</c:v>
                </c:pt>
                <c:pt idx="11">
                  <c:v>28.07360531534051</c:v>
                </c:pt>
                <c:pt idx="12">
                  <c:v>42.11534035866545</c:v>
                </c:pt>
                <c:pt idx="13">
                  <c:v>25.193161405086066</c:v>
                </c:pt>
                <c:pt idx="14">
                  <c:v>27.593687975495246</c:v>
                </c:pt>
                <c:pt idx="15">
                  <c:v>45.637317407194125</c:v>
                </c:pt>
                <c:pt idx="16">
                  <c:v>47.732041735205115</c:v>
                </c:pt>
                <c:pt idx="17">
                  <c:v>45.85235602430746</c:v>
                </c:pt>
                <c:pt idx="18">
                  <c:v>33.04904888644677</c:v>
                </c:pt>
                <c:pt idx="19">
                  <c:v>61.757006226855474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75f-0d11-653e-96427b9d887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75f-0d11-653e-96427b9d887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75f-0d11-653e-96427b9d887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75f-0d11-653e-96427b9d887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75f-0d11-653e-96427b9d887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75f-0d11-653e-96427b9d887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75f-0d11-653e-96427b9d887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75f-0d11-653e-96427b9d887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75f-0d11-653e-96427b9d887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75f-0d11-653e-96427b9d887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75f-0d11-653e-96427b9d887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75f-0d11-653e-96427b9d887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75f-0d11-653e-96427b9d887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75f-0d11-653e-96427b9d887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75f-0d11-653e-96427b9d887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75f-0d11-653e-96427b9d887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75f-0d11-653e-96427b9d887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75f-0d11-653e-96427b9d887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75f-0d11-653e-96427b9d887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75f-0d11-653e-96427b9d887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36.620948704772225</c:v>
                </c:pt>
                <c:pt idx="1">
                  <c:v>42.78105410828358</c:v>
                </c:pt>
                <c:pt idx="2">
                  <c:v>41.33222812579733</c:v>
                </c:pt>
                <c:pt idx="3">
                  <c:v>49.39914561045856</c:v>
                </c:pt>
                <c:pt idx="4">
                  <c:v>38.00118584543573</c:v>
                </c:pt>
                <c:pt idx="5">
                  <c:v>48.26270642594781</c:v>
                </c:pt>
                <c:pt idx="6">
                  <c:v>53.38901610240846</c:v>
                </c:pt>
                <c:pt idx="7">
                  <c:v>39.353426894687274</c:v>
                </c:pt>
                <c:pt idx="8">
                  <c:v>22.22603615298658</c:v>
                </c:pt>
                <c:pt idx="9">
                  <c:v>41.2922123577867</c:v>
                </c:pt>
                <c:pt idx="10">
                  <c:v>51.51414878051307</c:v>
                </c:pt>
                <c:pt idx="11">
                  <c:v>37.96495205103202</c:v>
                </c:pt>
                <c:pt idx="12">
                  <c:v>46.74989433920507</c:v>
                </c:pt>
                <c:pt idx="13">
                  <c:v>59.317837750281186</c:v>
                </c:pt>
                <c:pt idx="14">
                  <c:v>57.003136243526015</c:v>
                </c:pt>
                <c:pt idx="15">
                  <c:v>51.94967899684676</c:v>
                </c:pt>
                <c:pt idx="16">
                  <c:v>52.12048285874284</c:v>
                </c:pt>
                <c:pt idx="17">
                  <c:v>50.58085438909234</c:v>
                </c:pt>
                <c:pt idx="18">
                  <c:v>35.78376206409935</c:v>
                </c:pt>
                <c:pt idx="19">
                  <c:v>44.22594158734597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070-8243-a7be-875042dacad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070-8243-a7be-875042dacad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070-8243-a7be-875042dacad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070-8243-a7be-875042dacad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070-8243-a7be-875042dacad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070-8243-a7be-875042dacad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070-8243-a7be-875042dacad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070-8243-a7be-875042dacad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070-8243-a7be-875042dacad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070-8243-a7be-875042dacad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070-8243-a7be-875042dacad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070-8243-a7be-875042dacad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070-8243-a7be-875042dacad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070-8243-a7be-875042dacad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070-8243-a7be-875042dacad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070-8243-a7be-875042dacad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070-8243-a7be-875042dacad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070-8243-a7be-875042dacad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070-8243-a7be-875042dacad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070-8243-a7be-875042dacad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30.781404323474963</c:v>
                </c:pt>
                <c:pt idx="1">
                  <c:v>37.257297980790526</c:v>
                </c:pt>
                <c:pt idx="2">
                  <c:v>39.4063471339369</c:v>
                </c:pt>
                <c:pt idx="3">
                  <c:v>40.550139769854326</c:v>
                </c:pt>
                <c:pt idx="4">
                  <c:v>38.39633123024927</c:v>
                </c:pt>
                <c:pt idx="5">
                  <c:v>27.16167020409879</c:v>
                </c:pt>
                <c:pt idx="6">
                  <c:v>26.691426555512226</c:v>
                </c:pt>
                <c:pt idx="7">
                  <c:v>23.653551781239162</c:v>
                </c:pt>
                <c:pt idx="8">
                  <c:v>23.204760995175064</c:v>
                </c:pt>
                <c:pt idx="9">
                  <c:v>33.057854173999075</c:v>
                </c:pt>
                <c:pt idx="10">
                  <c:v>44.088187031679986</c:v>
                </c:pt>
                <c:pt idx="11">
                  <c:v>37.08450850389595</c:v>
                </c:pt>
                <c:pt idx="12">
                  <c:v>29.013165954758666</c:v>
                </c:pt>
                <c:pt idx="13">
                  <c:v>40.71187923248934</c:v>
                </c:pt>
                <c:pt idx="14">
                  <c:v>34.38075789133913</c:v>
                </c:pt>
                <c:pt idx="15">
                  <c:v>30.970112267338223</c:v>
                </c:pt>
                <c:pt idx="16">
                  <c:v>40.35012494608849</c:v>
                </c:pt>
                <c:pt idx="17">
                  <c:v>29.3096112973754</c:v>
                </c:pt>
                <c:pt idx="18">
                  <c:v>26.073788284658438</c:v>
                </c:pt>
                <c:pt idx="19">
                  <c:v>16.791163999272168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ed2-2b02-a905-c55ec0cfdcc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ed2-2b02-a905-c55ec0cfdcc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ed2-2b02-a905-c55ec0cfdcc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ed2-2b02-a905-c55ec0cfdcc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ed2-2b02-a905-c55ec0cfdcc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ed2-2b02-a905-c55ec0cfdcc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ed2-2b02-a905-c55ec0cfdcc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ed2-2b02-a905-c55ec0cfdcc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ed2-2b02-a905-c55ec0cfdcc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ed2-2b02-a905-c55ec0cfdcc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ed2-2b02-a905-c55ec0cfdcc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ed2-2b02-a905-c55ec0cfdcc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ed2-2b02-a905-c55ec0cfdcc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ed2-2b02-a905-c55ec0cfdcc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ed2-2b02-a905-c55ec0cfdcc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ed2-2b02-a905-c55ec0cfdcc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ed2-2b02-a905-c55ec0cfdcc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ed2-2b02-a905-c55ec0cfdcc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ed2-2b02-a905-c55ec0cfdcc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ed2-2b02-a905-c55ec0cfdcc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2.8849056431888433</c:v>
                </c:pt>
                <c:pt idx="1">
                  <c:v>4.0591976193453725</c:v>
                </c:pt>
                <c:pt idx="2">
                  <c:v>13.072650875378374</c:v>
                </c:pt>
                <c:pt idx="3">
                  <c:v>5.782601588968555</c:v>
                </c:pt>
                <c:pt idx="4">
                  <c:v>6.749537994522555</c:v>
                </c:pt>
                <c:pt idx="5">
                  <c:v>15.408085295421557</c:v>
                </c:pt>
                <c:pt idx="6">
                  <c:v>38.201381910240535</c:v>
                </c:pt>
                <c:pt idx="7">
                  <c:v>13.485119937171937</c:v>
                </c:pt>
                <c:pt idx="8">
                  <c:v>6.764685841299493</c:v>
                </c:pt>
                <c:pt idx="9">
                  <c:v>6.720812841260616</c:v>
                </c:pt>
                <c:pt idx="10">
                  <c:v>4.073485166706419</c:v>
                </c:pt>
                <c:pt idx="11">
                  <c:v>5.245457303242757</c:v>
                </c:pt>
                <c:pt idx="12">
                  <c:v>9.150655061840142</c:v>
                </c:pt>
                <c:pt idx="13">
                  <c:v>1.4995522768044502</c:v>
                </c:pt>
                <c:pt idx="14">
                  <c:v>31.462606449783298</c:v>
                </c:pt>
                <c:pt idx="15">
                  <c:v>4.655100918497282</c:v>
                </c:pt>
                <c:pt idx="16">
                  <c:v>11.47700917388848</c:v>
                </c:pt>
                <c:pt idx="17">
                  <c:v>18.76315254779763</c:v>
                </c:pt>
                <c:pt idx="18">
                  <c:v>7.372463419823688</c:v>
                </c:pt>
                <c:pt idx="19">
                  <c:v>2.019381803700934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5f1-44fc-1307-d86a5854dd9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5f1-44fc-1307-d86a5854dd9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5f1-44fc-1307-d86a5854dd9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5f1-44fc-1307-d86a5854dd9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5f1-44fc-1307-d86a5854dd9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5f1-44fc-1307-d86a5854dd9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5f1-44fc-1307-d86a5854dd9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5f1-44fc-1307-d86a5854dd9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5f1-44fc-1307-d86a5854dd9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5f1-44fc-1307-d86a5854dd9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5f1-44fc-1307-d86a5854dd9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5f1-44fc-1307-d86a5854dd9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5f1-44fc-1307-d86a5854dd9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5f1-44fc-1307-d86a5854dd9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5f1-44fc-1307-d86a5854dd9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5f1-44fc-1307-d86a5854dd9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5f1-44fc-1307-d86a5854dd9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5f1-44fc-1307-d86a5854dd9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5f1-44fc-1307-d86a5854dd9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5f1-44fc-1307-d86a5854dd9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57.8465223695487</c:v>
                </c:pt>
                <c:pt idx="1">
                  <c:v>37.41542371137818</c:v>
                </c:pt>
                <c:pt idx="2">
                  <c:v>50.41016935726307</c:v>
                </c:pt>
                <c:pt idx="3">
                  <c:v>46.5261354543596</c:v>
                </c:pt>
                <c:pt idx="4">
                  <c:v>50.44181947779066</c:v>
                </c:pt>
                <c:pt idx="5">
                  <c:v>76.99363719175481</c:v>
                </c:pt>
                <c:pt idx="6">
                  <c:v>48.60007203692599</c:v>
                </c:pt>
                <c:pt idx="7">
                  <c:v>25.61851960869709</c:v>
                </c:pt>
                <c:pt idx="8">
                  <c:v>71.93823367068423</c:v>
                </c:pt>
                <c:pt idx="9">
                  <c:v>55.36199516681171</c:v>
                </c:pt>
                <c:pt idx="10">
                  <c:v>28.777956558568178</c:v>
                </c:pt>
                <c:pt idx="11">
                  <c:v>55.16282461791398</c:v>
                </c:pt>
                <c:pt idx="12">
                  <c:v>72.21767227079572</c:v>
                </c:pt>
                <c:pt idx="13">
                  <c:v>55.3979554441635</c:v>
                </c:pt>
                <c:pt idx="14">
                  <c:v>55.758541246830134</c:v>
                </c:pt>
                <c:pt idx="15">
                  <c:v>46.96803724161324</c:v>
                </c:pt>
                <c:pt idx="16">
                  <c:v>28.07798893508787</c:v>
                </c:pt>
                <c:pt idx="17">
                  <c:v>36.10074051928423</c:v>
                </c:pt>
                <c:pt idx="18">
                  <c:v>45.07241985191342</c:v>
                </c:pt>
                <c:pt idx="19">
                  <c:v>39.17606340680123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76.43719622291691</c:v>
                </c:pt>
                <c:pt idx="1">
                  <c:v>70.60703573795948</c:v>
                </c:pt>
                <c:pt idx="2">
                  <c:v>70.24403051827142</c:v>
                </c:pt>
                <c:pt idx="3">
                  <c:v>70.14827475219944</c:v>
                </c:pt>
                <c:pt idx="4">
                  <c:v>65.58462025318538</c:v>
                </c:pt>
                <c:pt idx="5">
                  <c:v>63.39874454429036</c:v>
                </c:pt>
                <c:pt idx="6">
                  <c:v>60.85254953643142</c:v>
                </c:pt>
                <c:pt idx="7">
                  <c:v>60.84445302086596</c:v>
                </c:pt>
                <c:pt idx="8">
                  <c:v>60.074311304631856</c:v>
                </c:pt>
                <c:pt idx="9">
                  <c:v>59.060545315294</c:v>
                </c:pt>
                <c:pt idx="10">
                  <c:v>58.56042462702723</c:v>
                </c:pt>
                <c:pt idx="11">
                  <c:v>57.36361561880967</c:v>
                </c:pt>
                <c:pt idx="12">
                  <c:v>55.96874531312615</c:v>
                </c:pt>
                <c:pt idx="13">
                  <c:v>54.83359223759137</c:v>
                </c:pt>
                <c:pt idx="14">
                  <c:v>54.803887505855194</c:v>
                </c:pt>
                <c:pt idx="15">
                  <c:v>54.500356929932394</c:v>
                </c:pt>
                <c:pt idx="16">
                  <c:v>54.46232808589673</c:v>
                </c:pt>
                <c:pt idx="17">
                  <c:v>53.910419220245785</c:v>
                </c:pt>
                <c:pt idx="18">
                  <c:v>53.86004828089695</c:v>
                </c:pt>
                <c:pt idx="19">
                  <c:v>53.657774232154004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690-4c4e-95ca-97a3ccdede6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690-4c4e-95ca-97a3ccdede6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690-4c4e-95ca-97a3ccdede6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690-4c4e-95ca-97a3ccdede6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690-4c4e-95ca-97a3ccdede6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690-4c4e-95ca-97a3ccdede6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690-4c4e-95ca-97a3ccdede6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690-4c4e-95ca-97a3ccdede6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690-4c4e-95ca-97a3ccdede6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690-4c4e-95ca-97a3ccdede6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690-4c4e-95ca-97a3ccdede6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690-4c4e-95ca-97a3ccdede6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690-4c4e-95ca-97a3ccdede6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690-4c4e-95ca-97a3ccdede6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690-4c4e-95ca-97a3ccdede6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690-4c4e-95ca-97a3ccdede6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690-4c4e-95ca-97a3ccdede6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690-4c4e-95ca-97a3ccdede6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690-4c4e-95ca-97a3ccdede6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690-4c4e-95ca-97a3ccdede6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20.50000517786045</c:v>
                </c:pt>
                <c:pt idx="1">
                  <c:v>20.94833175006622</c:v>
                </c:pt>
                <c:pt idx="2">
                  <c:v>32.310021503407924</c:v>
                </c:pt>
                <c:pt idx="3">
                  <c:v>22.79600562210414</c:v>
                </c:pt>
                <c:pt idx="4">
                  <c:v>29.54497527114499</c:v>
                </c:pt>
                <c:pt idx="5">
                  <c:v>17.4066008366546</c:v>
                </c:pt>
                <c:pt idx="6">
                  <c:v>32.40234491843003</c:v>
                </c:pt>
                <c:pt idx="7">
                  <c:v>22.47263793173928</c:v>
                </c:pt>
                <c:pt idx="8">
                  <c:v>29.95129284973329</c:v>
                </c:pt>
                <c:pt idx="9">
                  <c:v>27.039108303710606</c:v>
                </c:pt>
                <c:pt idx="10">
                  <c:v>31.41207993338537</c:v>
                </c:pt>
                <c:pt idx="11">
                  <c:v>28.317378596028767</c:v>
                </c:pt>
                <c:pt idx="12">
                  <c:v>46.97688171038636</c:v>
                </c:pt>
                <c:pt idx="13">
                  <c:v>19.00155438994583</c:v>
                </c:pt>
                <c:pt idx="14">
                  <c:v>8.590906506348945</c:v>
                </c:pt>
                <c:pt idx="15">
                  <c:v>19.08073090038848</c:v>
                </c:pt>
                <c:pt idx="16">
                  <c:v>36.111715996243966</c:v>
                </c:pt>
                <c:pt idx="17">
                  <c:v>33.602511241815975</c:v>
                </c:pt>
                <c:pt idx="18">
                  <c:v>30.35028429620084</c:v>
                </c:pt>
                <c:pt idx="19">
                  <c:v>35.12330223916843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32-d19f-1b3a-aa22b12aa86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32-d19f-1b3a-aa22b12aa86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32-d19f-1b3a-aa22b12aa86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32-d19f-1b3a-aa22b12aa86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32-d19f-1b3a-aa22b12aa86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32-d19f-1b3a-aa22b12aa86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32-d19f-1b3a-aa22b12aa86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32-d19f-1b3a-aa22b12aa86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32-d19f-1b3a-aa22b12aa86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32-d19f-1b3a-aa22b12aa86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32-d19f-1b3a-aa22b12aa86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32-d19f-1b3a-aa22b12aa86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32-d19f-1b3a-aa22b12aa86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32-d19f-1b3a-aa22b12aa86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32-d19f-1b3a-aa22b12aa86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32-d19f-1b3a-aa22b12aa86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32-d19f-1b3a-aa22b12aa86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32-d19f-1b3a-aa22b12aa86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32-d19f-1b3a-aa22b12aa86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32-d19f-1b3a-aa22b12aa86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49.90655641091633</c:v>
                </c:pt>
                <c:pt idx="1">
                  <c:v>34.27123911944088</c:v>
                </c:pt>
                <c:pt idx="2">
                  <c:v>51.47812704177334</c:v>
                </c:pt>
                <c:pt idx="3">
                  <c:v>44.394765019063875</c:v>
                </c:pt>
                <c:pt idx="4">
                  <c:v>53.30023641422674</c:v>
                </c:pt>
                <c:pt idx="5">
                  <c:v>54.803887505855194</c:v>
                </c:pt>
                <c:pt idx="6">
                  <c:v>57.36361561880967</c:v>
                </c:pt>
                <c:pt idx="7">
                  <c:v>49.78590496574809</c:v>
                </c:pt>
                <c:pt idx="8">
                  <c:v>70.60703573795948</c:v>
                </c:pt>
                <c:pt idx="9">
                  <c:v>53.657774232154004</c:v>
                </c:pt>
                <c:pt idx="10">
                  <c:v>59.060545315294</c:v>
                </c:pt>
                <c:pt idx="11">
                  <c:v>38.21549788810784</c:v>
                </c:pt>
                <c:pt idx="12">
                  <c:v>43.243912498868106</c:v>
                </c:pt>
                <c:pt idx="13">
                  <c:v>39.77787918886678</c:v>
                </c:pt>
                <c:pt idx="14">
                  <c:v>55.96874531312615</c:v>
                </c:pt>
                <c:pt idx="15">
                  <c:v>46.495270130207956</c:v>
                </c:pt>
                <c:pt idx="16">
                  <c:v>54.500356929932394</c:v>
                </c:pt>
                <c:pt idx="17">
                  <c:v>63.39874454429036</c:v>
                </c:pt>
                <c:pt idx="18">
                  <c:v>54.46232808589673</c:v>
                </c:pt>
                <c:pt idx="19">
                  <c:v>42.93670743141137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79-888a-712a-c5a574145d0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779-888a-712a-c5a574145d0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779-888a-712a-c5a574145d0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779-888a-712a-c5a574145d0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779-888a-712a-c5a574145d0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779-888a-712a-c5a574145d0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779-888a-712a-c5a574145d0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779-888a-712a-c5a574145d0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779-888a-712a-c5a574145d0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779-888a-712a-c5a574145d0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779-888a-712a-c5a574145d0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779-888a-712a-c5a574145d0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779-888a-712a-c5a574145d0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779-888a-712a-c5a574145d0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779-888a-712a-c5a574145d0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779-888a-712a-c5a574145d0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779-888a-712a-c5a574145d0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779-888a-712a-c5a574145d0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79-888a-712a-c5a574145d0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779-888a-712a-c5a574145d0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47.06389775305068</c:v>
                </c:pt>
                <c:pt idx="1">
                  <c:v>56.88499821572404</c:v>
                </c:pt>
                <c:pt idx="2">
                  <c:v>48.43308472576396</c:v>
                </c:pt>
                <c:pt idx="3">
                  <c:v>43.18400608035906</c:v>
                </c:pt>
                <c:pt idx="4">
                  <c:v>58.262652276837215</c:v>
                </c:pt>
                <c:pt idx="5">
                  <c:v>51.10063663570324</c:v>
                </c:pt>
                <c:pt idx="6">
                  <c:v>56.314898627285395</c:v>
                </c:pt>
                <c:pt idx="7">
                  <c:v>53.06063335965176</c:v>
                </c:pt>
                <c:pt idx="8">
                  <c:v>36.02429572034001</c:v>
                </c:pt>
                <c:pt idx="9">
                  <c:v>39.67939215766578</c:v>
                </c:pt>
                <c:pt idx="10">
                  <c:v>49.763613758803295</c:v>
                </c:pt>
                <c:pt idx="11">
                  <c:v>58.20988624647264</c:v>
                </c:pt>
                <c:pt idx="12">
                  <c:v>44.791366845534526</c:v>
                </c:pt>
                <c:pt idx="13">
                  <c:v>31.006410360473332</c:v>
                </c:pt>
                <c:pt idx="14">
                  <c:v>36.71862011164628</c:v>
                </c:pt>
                <c:pt idx="15">
                  <c:v>55.14460265468392</c:v>
                </c:pt>
                <c:pt idx="16">
                  <c:v>42.16964659637055</c:v>
                </c:pt>
                <c:pt idx="17">
                  <c:v>44.68579519632219</c:v>
                </c:pt>
                <c:pt idx="18">
                  <c:v>50.90279961233439</c:v>
                </c:pt>
                <c:pt idx="19">
                  <c:v>45.216369978600824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472-3a3f-802c-134f9ec840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472-3a3f-802c-134f9ec840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472-3a3f-802c-134f9ec840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472-3a3f-802c-134f9ec840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472-3a3f-802c-134f9ec840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472-3a3f-802c-134f9ec840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472-3a3f-802c-134f9ec840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472-3a3f-802c-134f9ec840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472-3a3f-802c-134f9ec840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472-3a3f-802c-134f9ec840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472-3a3f-802c-134f9ec840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472-3a3f-802c-134f9ec840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472-3a3f-802c-134f9ec840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472-3a3f-802c-134f9ec840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472-3a3f-802c-134f9ec840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472-3a3f-802c-134f9ec840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472-3a3f-802c-134f9ec840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472-3a3f-802c-134f9ec840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472-3a3f-802c-134f9ec840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472-3a3f-802c-134f9ec840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4.558337693387511</c:v>
                </c:pt>
                <c:pt idx="1">
                  <c:v>2.73733768952542</c:v>
                </c:pt>
                <c:pt idx="2">
                  <c:v>15.825327260750665</c:v>
                </c:pt>
                <c:pt idx="3">
                  <c:v>3.209275089195226</c:v>
                </c:pt>
                <c:pt idx="4">
                  <c:v>8.747336572440034</c:v>
                </c:pt>
                <c:pt idx="5">
                  <c:v>4.297960681852468</c:v>
                </c:pt>
                <c:pt idx="6">
                  <c:v>8.855185025360267</c:v>
                </c:pt>
                <c:pt idx="7">
                  <c:v>4.2815263450983325</c:v>
                </c:pt>
                <c:pt idx="8">
                  <c:v>5.36144752362719</c:v>
                </c:pt>
                <c:pt idx="9">
                  <c:v>4.777789539021201</c:v>
                </c:pt>
                <c:pt idx="10">
                  <c:v>38.92239579775596</c:v>
                </c:pt>
                <c:pt idx="11">
                  <c:v>4.531314609248061</c:v>
                </c:pt>
                <c:pt idx="12">
                  <c:v>4.9795719892922286</c:v>
                </c:pt>
                <c:pt idx="13">
                  <c:v>15.897425333607274</c:v>
                </c:pt>
                <c:pt idx="14">
                  <c:v>8.840043291617889</c:v>
                </c:pt>
                <c:pt idx="15">
                  <c:v>12.34195163569311</c:v>
                </c:pt>
                <c:pt idx="16">
                  <c:v>2.983906653987707</c:v>
                </c:pt>
                <c:pt idx="17">
                  <c:v>8.969092690333902</c:v>
                </c:pt>
                <c:pt idx="18">
                  <c:v>2.9208925232823337</c:v>
                </c:pt>
                <c:pt idx="19">
                  <c:v>4.481596677700383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80b-7754-19da-51f3139b053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80b-7754-19da-51f3139b053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80b-7754-19da-51f3139b053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80b-7754-19da-51f3139b053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80b-7754-19da-51f3139b053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80b-7754-19da-51f3139b053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80b-7754-19da-51f3139b053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80b-7754-19da-51f3139b053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80b-7754-19da-51f3139b053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80b-7754-19da-51f3139b053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80b-7754-19da-51f3139b053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80b-7754-19da-51f3139b053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80b-7754-19da-51f3139b053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80b-7754-19da-51f3139b053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80b-7754-19da-51f3139b053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80b-7754-19da-51f3139b053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80b-7754-19da-51f3139b053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80b-7754-19da-51f3139b053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80b-7754-19da-51f3139b053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80b-7754-19da-51f3139b053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30.52958873213423</c:v>
                </c:pt>
                <c:pt idx="1">
                  <c:v>47.828581114068086</c:v>
                </c:pt>
                <c:pt idx="2">
                  <c:v>35.86144153257735</c:v>
                </c:pt>
                <c:pt idx="3">
                  <c:v>56.82297404016394</c:v>
                </c:pt>
                <c:pt idx="4">
                  <c:v>49.27519711845432</c:v>
                </c:pt>
                <c:pt idx="5">
                  <c:v>27.593687975495246</c:v>
                </c:pt>
                <c:pt idx="6">
                  <c:v>28.07360531534051</c:v>
                </c:pt>
                <c:pt idx="7">
                  <c:v>49.00393589368499</c:v>
                </c:pt>
                <c:pt idx="8">
                  <c:v>35.24530796185611</c:v>
                </c:pt>
                <c:pt idx="9">
                  <c:v>61.757006226855474</c:v>
                </c:pt>
                <c:pt idx="10">
                  <c:v>66.96464749154566</c:v>
                </c:pt>
                <c:pt idx="11">
                  <c:v>52.755737340425924</c:v>
                </c:pt>
                <c:pt idx="12">
                  <c:v>35.17654466812664</c:v>
                </c:pt>
                <c:pt idx="13">
                  <c:v>44.782667745249384</c:v>
                </c:pt>
                <c:pt idx="14">
                  <c:v>42.11534035866545</c:v>
                </c:pt>
                <c:pt idx="15">
                  <c:v>43.4249674067198</c:v>
                </c:pt>
                <c:pt idx="16">
                  <c:v>45.637317407194125</c:v>
                </c:pt>
                <c:pt idx="17">
                  <c:v>60.49275727443726</c:v>
                </c:pt>
                <c:pt idx="18">
                  <c:v>47.732041735205115</c:v>
                </c:pt>
                <c:pt idx="19">
                  <c:v>40.28465026383011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570-425c-861e-101693f14d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570-425c-861e-101693f14d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570-425c-861e-101693f14d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570-425c-861e-101693f14d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570-425c-861e-101693f14d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570-425c-861e-101693f14d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570-425c-861e-101693f14d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570-425c-861e-101693f14d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570-425c-861e-101693f14d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570-425c-861e-101693f14d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570-425c-861e-101693f14d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570-425c-861e-101693f14d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570-425c-861e-101693f14d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570-425c-861e-101693f14d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570-425c-861e-101693f14d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570-425c-861e-101693f14d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570-425c-861e-101693f14d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570-425c-861e-101693f14d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570-425c-861e-101693f14d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570-425c-861e-101693f14d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63.0644415547862</c:v>
                </c:pt>
                <c:pt idx="1">
                  <c:v>37.397822935600054</c:v>
                </c:pt>
                <c:pt idx="2">
                  <c:v>32.8018512966367</c:v>
                </c:pt>
                <c:pt idx="3">
                  <c:v>31.31097029426666</c:v>
                </c:pt>
                <c:pt idx="4">
                  <c:v>44.33351621135675</c:v>
                </c:pt>
                <c:pt idx="5">
                  <c:v>57.003136243526015</c:v>
                </c:pt>
                <c:pt idx="6">
                  <c:v>37.96495205103202</c:v>
                </c:pt>
                <c:pt idx="7">
                  <c:v>37.52403854381524</c:v>
                </c:pt>
                <c:pt idx="8">
                  <c:v>42.78105410828358</c:v>
                </c:pt>
                <c:pt idx="9">
                  <c:v>44.22594158734597</c:v>
                </c:pt>
                <c:pt idx="10">
                  <c:v>41.2922123577867</c:v>
                </c:pt>
                <c:pt idx="11">
                  <c:v>30.501636087296358</c:v>
                </c:pt>
                <c:pt idx="12">
                  <c:v>23.874317219384302</c:v>
                </c:pt>
                <c:pt idx="13">
                  <c:v>49.231804717610956</c:v>
                </c:pt>
                <c:pt idx="14">
                  <c:v>46.74989433920507</c:v>
                </c:pt>
                <c:pt idx="15">
                  <c:v>58.565737665445106</c:v>
                </c:pt>
                <c:pt idx="16">
                  <c:v>51.94967899684676</c:v>
                </c:pt>
                <c:pt idx="17">
                  <c:v>48.26270642594781</c:v>
                </c:pt>
                <c:pt idx="18">
                  <c:v>52.12048285874284</c:v>
                </c:pt>
                <c:pt idx="19">
                  <c:v>47.195872700131005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fec-10d1-5930-706eedf0c97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fec-10d1-5930-706eedf0c97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fec-10d1-5930-706eedf0c97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fec-10d1-5930-706eedf0c97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fec-10d1-5930-706eedf0c97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fec-10d1-5930-706eedf0c97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fec-10d1-5930-706eedf0c97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fec-10d1-5930-706eedf0c97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fec-10d1-5930-706eedf0c97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fec-10d1-5930-706eedf0c97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fec-10d1-5930-706eedf0c97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fec-10d1-5930-706eedf0c97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fec-10d1-5930-706eedf0c97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fec-10d1-5930-706eedf0c97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fec-10d1-5930-706eedf0c97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fec-10d1-5930-706eedf0c97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fec-10d1-5930-706eedf0c97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fec-10d1-5930-706eedf0c97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fec-10d1-5930-706eedf0c97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fec-10d1-5930-706eedf0c97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37.0645981282026</c:v>
                </c:pt>
                <c:pt idx="1">
                  <c:v>34.377209030981106</c:v>
                </c:pt>
                <c:pt idx="2">
                  <c:v>19.014919373952864</c:v>
                </c:pt>
                <c:pt idx="3">
                  <c:v>29.151419582070222</c:v>
                </c:pt>
                <c:pt idx="4">
                  <c:v>37.06668966935417</c:v>
                </c:pt>
                <c:pt idx="5">
                  <c:v>34.38075789133913</c:v>
                </c:pt>
                <c:pt idx="6">
                  <c:v>37.08450850389595</c:v>
                </c:pt>
                <c:pt idx="7">
                  <c:v>42.10706874940177</c:v>
                </c:pt>
                <c:pt idx="8">
                  <c:v>37.257297980790526</c:v>
                </c:pt>
                <c:pt idx="9">
                  <c:v>16.791163999272168</c:v>
                </c:pt>
                <c:pt idx="10">
                  <c:v>33.057854173999075</c:v>
                </c:pt>
                <c:pt idx="11">
                  <c:v>36.2969112642966</c:v>
                </c:pt>
                <c:pt idx="12">
                  <c:v>26.271396909491273</c:v>
                </c:pt>
                <c:pt idx="13">
                  <c:v>43.87468420818759</c:v>
                </c:pt>
                <c:pt idx="14">
                  <c:v>29.013165954758666</c:v>
                </c:pt>
                <c:pt idx="15">
                  <c:v>21.586485478695504</c:v>
                </c:pt>
                <c:pt idx="16">
                  <c:v>30.970112267338223</c:v>
                </c:pt>
                <c:pt idx="17">
                  <c:v>27.16167020409879</c:v>
                </c:pt>
                <c:pt idx="18">
                  <c:v>40.35012494608849</c:v>
                </c:pt>
                <c:pt idx="19">
                  <c:v>38.422994071795365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b06-3af2-921e-b3ded1365e0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b06-3af2-921e-b3ded1365e0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b06-3af2-921e-b3ded1365e0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b06-3af2-921e-b3ded1365e0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b06-3af2-921e-b3ded1365e0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b06-3af2-921e-b3ded1365e0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b06-3af2-921e-b3ded1365e0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b06-3af2-921e-b3ded1365e0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b06-3af2-921e-b3ded1365e0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b06-3af2-921e-b3ded1365e0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b06-3af2-921e-b3ded1365e0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b06-3af2-921e-b3ded1365e0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b06-3af2-921e-b3ded1365e0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b06-3af2-921e-b3ded1365e0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b06-3af2-921e-b3ded1365e0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b06-3af2-921e-b3ded1365e0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b06-3af2-921e-b3ded1365e0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b06-3af2-921e-b3ded1365e0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b06-3af2-921e-b3ded1365e0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b06-3af2-921e-b3ded1365e0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2.557218525874203</c:v>
                </c:pt>
                <c:pt idx="1">
                  <c:v>3.770905936838845</c:v>
                </c:pt>
                <c:pt idx="2">
                  <c:v>3.1835833852910205</c:v>
                </c:pt>
                <c:pt idx="3">
                  <c:v>1.0753739781283755</c:v>
                </c:pt>
                <c:pt idx="4">
                  <c:v>2.9444017468182224</c:v>
                </c:pt>
                <c:pt idx="5">
                  <c:v>31.462606449783298</c:v>
                </c:pt>
                <c:pt idx="6">
                  <c:v>5.245457303242757</c:v>
                </c:pt>
                <c:pt idx="7">
                  <c:v>8.545106777059587</c:v>
                </c:pt>
                <c:pt idx="8">
                  <c:v>4.0591976193453725</c:v>
                </c:pt>
                <c:pt idx="9">
                  <c:v>2.019381803700934</c:v>
                </c:pt>
                <c:pt idx="10">
                  <c:v>6.720812841260616</c:v>
                </c:pt>
                <c:pt idx="11">
                  <c:v>2.719390939598586</c:v>
                </c:pt>
                <c:pt idx="12">
                  <c:v>7.809833854776396</c:v>
                </c:pt>
                <c:pt idx="13">
                  <c:v>4.517621271991552</c:v>
                </c:pt>
                <c:pt idx="14">
                  <c:v>9.150655061840142</c:v>
                </c:pt>
                <c:pt idx="15">
                  <c:v>7.6666043522934055</c:v>
                </c:pt>
                <c:pt idx="16">
                  <c:v>4.655100918497282</c:v>
                </c:pt>
                <c:pt idx="17">
                  <c:v>15.408085295421557</c:v>
                </c:pt>
                <c:pt idx="18">
                  <c:v>11.47700917388848</c:v>
                </c:pt>
                <c:pt idx="19">
                  <c:v>5.23348317482697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1a4-3f24-8275-c0c32d9a659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1a4-3f24-8275-c0c32d9a659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1a4-3f24-8275-c0c32d9a659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1a4-3f24-8275-c0c32d9a659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1a4-3f24-8275-c0c32d9a659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1a4-3f24-8275-c0c32d9a659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1a4-3f24-8275-c0c32d9a659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1a4-3f24-8275-c0c32d9a659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1a4-3f24-8275-c0c32d9a659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1a4-3f24-8275-c0c32d9a659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1a4-3f24-8275-c0c32d9a659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1a4-3f24-8275-c0c32d9a659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1a4-3f24-8275-c0c32d9a659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1a4-3f24-8275-c0c32d9a659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1a4-3f24-8275-c0c32d9a659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1a4-3f24-8275-c0c32d9a659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1a4-3f24-8275-c0c32d9a659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1a4-3f24-8275-c0c32d9a659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1a4-3f24-8275-c0c32d9a659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1a4-3f24-8275-c0c32d9a659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66.49312757808083</c:v>
                </c:pt>
                <c:pt idx="1">
                  <c:v>51.55293874286443</c:v>
                </c:pt>
                <c:pt idx="2">
                  <c:v>53.858794580088016</c:v>
                </c:pt>
                <c:pt idx="3">
                  <c:v>30.01122642349223</c:v>
                </c:pt>
                <c:pt idx="4">
                  <c:v>33.08372347814194</c:v>
                </c:pt>
                <c:pt idx="5">
                  <c:v>55.758541246830134</c:v>
                </c:pt>
                <c:pt idx="6">
                  <c:v>55.16282461791398</c:v>
                </c:pt>
                <c:pt idx="7">
                  <c:v>23.086337186657442</c:v>
                </c:pt>
                <c:pt idx="8">
                  <c:v>37.41542371137818</c:v>
                </c:pt>
                <c:pt idx="9">
                  <c:v>39.17606340680123</c:v>
                </c:pt>
                <c:pt idx="10">
                  <c:v>55.36199516681171</c:v>
                </c:pt>
                <c:pt idx="11">
                  <c:v>62.500782727608396</c:v>
                </c:pt>
                <c:pt idx="12">
                  <c:v>53.090289681931814</c:v>
                </c:pt>
                <c:pt idx="13">
                  <c:v>72.89859545684196</c:v>
                </c:pt>
                <c:pt idx="14">
                  <c:v>72.21767227079572</c:v>
                </c:pt>
                <c:pt idx="15">
                  <c:v>66.578878050736</c:v>
                </c:pt>
                <c:pt idx="16">
                  <c:v>46.96803724161324</c:v>
                </c:pt>
                <c:pt idx="17">
                  <c:v>76.99363719175481</c:v>
                </c:pt>
                <c:pt idx="18">
                  <c:v>28.07798893508787</c:v>
                </c:pt>
                <c:pt idx="19">
                  <c:v>51.075738329034685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65.22529078334098</c:v>
                </c:pt>
                <c:pt idx="1">
                  <c:v>63.62489274397157</c:v>
                </c:pt>
                <c:pt idx="2">
                  <c:v>63.48302702615847</c:v>
                </c:pt>
                <c:pt idx="3">
                  <c:v>61.395771189354726</c:v>
                </c:pt>
                <c:pt idx="4">
                  <c:v>61.03773507161047</c:v>
                </c:pt>
                <c:pt idx="5">
                  <c:v>60.43887203183489</c:v>
                </c:pt>
                <c:pt idx="6">
                  <c:v>59.21359774269</c:v>
                </c:pt>
                <c:pt idx="7">
                  <c:v>58.658761859246525</c:v>
                </c:pt>
                <c:pt idx="8">
                  <c:v>58.43898497938731</c:v>
                </c:pt>
                <c:pt idx="9">
                  <c:v>57.52791396693286</c:v>
                </c:pt>
                <c:pt idx="10">
                  <c:v>57.33601203327537</c:v>
                </c:pt>
                <c:pt idx="11">
                  <c:v>57.279209112034884</c:v>
                </c:pt>
                <c:pt idx="12">
                  <c:v>56.78219214459511</c:v>
                </c:pt>
                <c:pt idx="13">
                  <c:v>56.57287242109629</c:v>
                </c:pt>
                <c:pt idx="14">
                  <c:v>56.46838891074766</c:v>
                </c:pt>
                <c:pt idx="15">
                  <c:v>55.73102082262332</c:v>
                </c:pt>
                <c:pt idx="16">
                  <c:v>55.668714518172585</c:v>
                </c:pt>
                <c:pt idx="17">
                  <c:v>55.543916394755534</c:v>
                </c:pt>
                <c:pt idx="18">
                  <c:v>55.34679926678401</c:v>
                </c:pt>
                <c:pt idx="19">
                  <c:v>55.24096475837393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948-1e59-d506-ac217a21b7c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948-1e59-d506-ac217a21b7c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948-1e59-d506-ac217a21b7c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948-1e59-d506-ac217a21b7c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948-1e59-d506-ac217a21b7c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948-1e59-d506-ac217a21b7c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948-1e59-d506-ac217a21b7c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948-1e59-d506-ac217a21b7c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948-1e59-d506-ac217a21b7c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948-1e59-d506-ac217a21b7c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948-1e59-d506-ac217a21b7c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948-1e59-d506-ac217a21b7c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948-1e59-d506-ac217a21b7c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948-1e59-d506-ac217a21b7c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948-1e59-d506-ac217a21b7c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948-1e59-d506-ac217a21b7c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948-1e59-d506-ac217a21b7c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948-1e59-d506-ac217a21b7c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948-1e59-d506-ac217a21b7c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948-1e59-d506-ac217a21b7c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7.119863347231797</c:v>
                </c:pt>
                <c:pt idx="1">
                  <c:v>29.54497527114499</c:v>
                </c:pt>
                <c:pt idx="2">
                  <c:v>28.317378596028767</c:v>
                </c:pt>
                <c:pt idx="3">
                  <c:v>20.94833175006622</c:v>
                </c:pt>
                <c:pt idx="4">
                  <c:v>33.9443648679642</c:v>
                </c:pt>
                <c:pt idx="5">
                  <c:v>17.691299043938606</c:v>
                </c:pt>
                <c:pt idx="6">
                  <c:v>32.40234491843003</c:v>
                </c:pt>
                <c:pt idx="7">
                  <c:v>14.09677645558819</c:v>
                </c:pt>
                <c:pt idx="8">
                  <c:v>14.549544866399476</c:v>
                </c:pt>
                <c:pt idx="9">
                  <c:v>19.08073090038848</c:v>
                </c:pt>
                <c:pt idx="10">
                  <c:v>21.039120044169604</c:v>
                </c:pt>
                <c:pt idx="11">
                  <c:v>17.69430224354701</c:v>
                </c:pt>
                <c:pt idx="12">
                  <c:v>30.943759693864894</c:v>
                </c:pt>
                <c:pt idx="13">
                  <c:v>17.85503862729547</c:v>
                </c:pt>
                <c:pt idx="14">
                  <c:v>16.121064913479326</c:v>
                </c:pt>
                <c:pt idx="15">
                  <c:v>9.595735419264978</c:v>
                </c:pt>
                <c:pt idx="16">
                  <c:v>22.47263793173928</c:v>
                </c:pt>
                <c:pt idx="17">
                  <c:v>28.023194127700627</c:v>
                </c:pt>
                <c:pt idx="18">
                  <c:v>23.865686131496325</c:v>
                </c:pt>
                <c:pt idx="19">
                  <c:v>38.08709583033759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639-514d-5ad6-9a0a571494e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639-514d-5ad6-9a0a571494e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639-514d-5ad6-9a0a571494e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639-514d-5ad6-9a0a571494e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639-514d-5ad6-9a0a571494e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639-514d-5ad6-9a0a571494e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639-514d-5ad6-9a0a571494e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639-514d-5ad6-9a0a571494e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639-514d-5ad6-9a0a571494e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639-514d-5ad6-9a0a571494e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639-514d-5ad6-9a0a571494e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639-514d-5ad6-9a0a571494e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639-514d-5ad6-9a0a571494e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639-514d-5ad6-9a0a571494e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639-514d-5ad6-9a0a571494e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639-514d-5ad6-9a0a571494e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639-514d-5ad6-9a0a571494e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639-514d-5ad6-9a0a571494e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639-514d-5ad6-9a0a571494e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639-514d-5ad6-9a0a571494e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46.7372385839071</c:v>
                </c:pt>
                <c:pt idx="1">
                  <c:v>53.30023641422674</c:v>
                </c:pt>
                <c:pt idx="2">
                  <c:v>38.21549788810784</c:v>
                </c:pt>
                <c:pt idx="3">
                  <c:v>34.27123911944088</c:v>
                </c:pt>
                <c:pt idx="4">
                  <c:v>53.910419220245785</c:v>
                </c:pt>
                <c:pt idx="5">
                  <c:v>49.52080392822813</c:v>
                </c:pt>
                <c:pt idx="6">
                  <c:v>57.36361561880967</c:v>
                </c:pt>
                <c:pt idx="7">
                  <c:v>48.570667519775604</c:v>
                </c:pt>
                <c:pt idx="8">
                  <c:v>45.19188678822826</c:v>
                </c:pt>
                <c:pt idx="9">
                  <c:v>46.495270130207956</c:v>
                </c:pt>
                <c:pt idx="10">
                  <c:v>50.62253862407367</c:v>
                </c:pt>
                <c:pt idx="11">
                  <c:v>65.58462025318538</c:v>
                </c:pt>
                <c:pt idx="12">
                  <c:v>60.074311304631856</c:v>
                </c:pt>
                <c:pt idx="13">
                  <c:v>52.07063711629775</c:v>
                </c:pt>
                <c:pt idx="14">
                  <c:v>51.39586014926649</c:v>
                </c:pt>
                <c:pt idx="15">
                  <c:v>37.31560083769847</c:v>
                </c:pt>
                <c:pt idx="16">
                  <c:v>49.78590496574809</c:v>
                </c:pt>
                <c:pt idx="17">
                  <c:v>48.012410380761324</c:v>
                </c:pt>
                <c:pt idx="18">
                  <c:v>47.532825936378565</c:v>
                </c:pt>
                <c:pt idx="19">
                  <c:v>47.53159400185539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1b4-4c36-e45d-5963ebdf0b1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1b4-4c36-e45d-5963ebdf0b1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1b4-4c36-e45d-5963ebdf0b1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1b4-4c36-e45d-5963ebdf0b1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1b4-4c36-e45d-5963ebdf0b1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1b4-4c36-e45d-5963ebdf0b1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1b4-4c36-e45d-5963ebdf0b1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1b4-4c36-e45d-5963ebdf0b1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1b4-4c36-e45d-5963ebdf0b1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1b4-4c36-e45d-5963ebdf0b1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1b4-4c36-e45d-5963ebdf0b1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1b4-4c36-e45d-5963ebdf0b1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1b4-4c36-e45d-5963ebdf0b1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1b4-4c36-e45d-5963ebdf0b1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1b4-4c36-e45d-5963ebdf0b1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1b4-4c36-e45d-5963ebdf0b1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1b4-4c36-e45d-5963ebdf0b1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1b4-4c36-e45d-5963ebdf0b1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1b4-4c36-e45d-5963ebdf0b1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1b4-4c36-e45d-5963ebdf0b1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41.36438367782032</c:v>
                </c:pt>
                <c:pt idx="1">
                  <c:v>61.03773507161047</c:v>
                </c:pt>
                <c:pt idx="2">
                  <c:v>57.279209112034884</c:v>
                </c:pt>
                <c:pt idx="3">
                  <c:v>63.62489274397157</c:v>
                </c:pt>
                <c:pt idx="4">
                  <c:v>50.89187534205481</c:v>
                </c:pt>
                <c:pt idx="5">
                  <c:v>45.8149694296721</c:v>
                </c:pt>
                <c:pt idx="6">
                  <c:v>59.21359774269</c:v>
                </c:pt>
                <c:pt idx="7">
                  <c:v>38.46680908855553</c:v>
                </c:pt>
                <c:pt idx="8">
                  <c:v>53.916377220905375</c:v>
                </c:pt>
                <c:pt idx="9">
                  <c:v>55.73102082262332</c:v>
                </c:pt>
                <c:pt idx="10">
                  <c:v>51.138339384940444</c:v>
                </c:pt>
                <c:pt idx="11">
                  <c:v>49.23216032587868</c:v>
                </c:pt>
                <c:pt idx="12">
                  <c:v>46.08590892395277</c:v>
                </c:pt>
                <c:pt idx="13">
                  <c:v>53.99270175822211</c:v>
                </c:pt>
                <c:pt idx="14">
                  <c:v>34.27749057915088</c:v>
                </c:pt>
                <c:pt idx="15">
                  <c:v>49.225328994968685</c:v>
                </c:pt>
                <c:pt idx="16">
                  <c:v>58.658761859246525</c:v>
                </c:pt>
                <c:pt idx="17">
                  <c:v>47.86163075379619</c:v>
                </c:pt>
                <c:pt idx="18">
                  <c:v>50.849650444072424</c:v>
                </c:pt>
                <c:pt idx="19">
                  <c:v>55.13825638311038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ce-dc5a-4ca7-e0cb42e07c9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ce-dc5a-4ca7-e0cb42e07c9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ce-dc5a-4ca7-e0cb42e07c9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ce-dc5a-4ca7-e0cb42e07c9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ce-dc5a-4ca7-e0cb42e07c9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ce-dc5a-4ca7-e0cb42e07c9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ce-dc5a-4ca7-e0cb42e07c9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ce-dc5a-4ca7-e0cb42e07c9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ce-dc5a-4ca7-e0cb42e07c9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ce-dc5a-4ca7-e0cb42e07c9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ce-dc5a-4ca7-e0cb42e07c9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ce-dc5a-4ca7-e0cb42e07c9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ce-dc5a-4ca7-e0cb42e07c9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ce-dc5a-4ca7-e0cb42e07c9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ce-dc5a-4ca7-e0cb42e07c9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ce-dc5a-4ca7-e0cb42e07c9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ce-dc5a-4ca7-e0cb42e07c9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ce-dc5a-4ca7-e0cb42e07c9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ce-dc5a-4ca7-e0cb42e07c9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ce-dc5a-4ca7-e0cb42e07c9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4.9857186615052225</c:v>
                </c:pt>
                <c:pt idx="1">
                  <c:v>8.747336572440034</c:v>
                </c:pt>
                <c:pt idx="2">
                  <c:v>4.531314609248061</c:v>
                </c:pt>
                <c:pt idx="3">
                  <c:v>2.73733768952542</c:v>
                </c:pt>
                <c:pt idx="4">
                  <c:v>5.833174329791312</c:v>
                </c:pt>
                <c:pt idx="5">
                  <c:v>5.046974294358902</c:v>
                </c:pt>
                <c:pt idx="6">
                  <c:v>8.855185025360267</c:v>
                </c:pt>
                <c:pt idx="7">
                  <c:v>13.86151901826371</c:v>
                </c:pt>
                <c:pt idx="8">
                  <c:v>4.113817921663999</c:v>
                </c:pt>
                <c:pt idx="9">
                  <c:v>12.34195163569311</c:v>
                </c:pt>
                <c:pt idx="10">
                  <c:v>4.245638191504858</c:v>
                </c:pt>
                <c:pt idx="11">
                  <c:v>2.5952082581454903</c:v>
                </c:pt>
                <c:pt idx="12">
                  <c:v>27.984025074080332</c:v>
                </c:pt>
                <c:pt idx="13">
                  <c:v>2.057201633200799</c:v>
                </c:pt>
                <c:pt idx="14">
                  <c:v>4.455694856533453</c:v>
                </c:pt>
                <c:pt idx="15">
                  <c:v>8.787499311379301</c:v>
                </c:pt>
                <c:pt idx="16">
                  <c:v>4.2815263450983325</c:v>
                </c:pt>
                <c:pt idx="17">
                  <c:v>4.4988969140648205</c:v>
                </c:pt>
                <c:pt idx="18">
                  <c:v>28.09140193579916</c:v>
                </c:pt>
                <c:pt idx="19">
                  <c:v>26.253419267144242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411-4f2e-9096-3ff67564261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411-4f2e-9096-3ff67564261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411-4f2e-9096-3ff67564261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411-4f2e-9096-3ff67564261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411-4f2e-9096-3ff67564261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411-4f2e-9096-3ff67564261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411-4f2e-9096-3ff67564261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411-4f2e-9096-3ff67564261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411-4f2e-9096-3ff67564261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411-4f2e-9096-3ff67564261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411-4f2e-9096-3ff67564261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411-4f2e-9096-3ff67564261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411-4f2e-9096-3ff67564261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411-4f2e-9096-3ff67564261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411-4f2e-9096-3ff67564261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411-4f2e-9096-3ff67564261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411-4f2e-9096-3ff67564261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411-4f2e-9096-3ff67564261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411-4f2e-9096-3ff67564261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411-4f2e-9096-3ff67564261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42.78589288275682</c:v>
                </c:pt>
                <c:pt idx="1">
                  <c:v>49.27519711845432</c:v>
                </c:pt>
                <c:pt idx="2">
                  <c:v>52.755737340425924</c:v>
                </c:pt>
                <c:pt idx="3">
                  <c:v>47.828581114068086</c:v>
                </c:pt>
                <c:pt idx="4">
                  <c:v>45.85235602430746</c:v>
                </c:pt>
                <c:pt idx="5">
                  <c:v>41.30533163741004</c:v>
                </c:pt>
                <c:pt idx="6">
                  <c:v>28.07360531534051</c:v>
                </c:pt>
                <c:pt idx="7">
                  <c:v>34.28951154379213</c:v>
                </c:pt>
                <c:pt idx="8">
                  <c:v>49.967306231092586</c:v>
                </c:pt>
                <c:pt idx="9">
                  <c:v>43.4249674067198</c:v>
                </c:pt>
                <c:pt idx="10">
                  <c:v>41.35485512627886</c:v>
                </c:pt>
                <c:pt idx="11">
                  <c:v>46.19719609165321</c:v>
                </c:pt>
                <c:pt idx="12">
                  <c:v>30.941959648935672</c:v>
                </c:pt>
                <c:pt idx="13">
                  <c:v>44.466616709256</c:v>
                </c:pt>
                <c:pt idx="14">
                  <c:v>45.31709799149839</c:v>
                </c:pt>
                <c:pt idx="15">
                  <c:v>50.851479275354336</c:v>
                </c:pt>
                <c:pt idx="16">
                  <c:v>49.00393589368499</c:v>
                </c:pt>
                <c:pt idx="17">
                  <c:v>14.648690974889352</c:v>
                </c:pt>
                <c:pt idx="18">
                  <c:v>47.71037170581732</c:v>
                </c:pt>
                <c:pt idx="19">
                  <c:v>51.90041045863434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09-d1cb-2570-d9f4655d526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09-d1cb-2570-d9f4655d526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09-d1cb-2570-d9f4655d526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09-d1cb-2570-d9f4655d526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09-d1cb-2570-d9f4655d526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009-d1cb-2570-d9f4655d526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009-d1cb-2570-d9f4655d526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009-d1cb-2570-d9f4655d526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009-d1cb-2570-d9f4655d526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009-d1cb-2570-d9f4655d526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09-d1cb-2570-d9f4655d526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09-d1cb-2570-d9f4655d526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09-d1cb-2570-d9f4655d526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09-d1cb-2570-d9f4655d526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09-d1cb-2570-d9f4655d526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009-d1cb-2570-d9f4655d526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009-d1cb-2570-d9f4655d526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09-d1cb-2570-d9f4655d526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09-d1cb-2570-d9f4655d526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009-d1cb-2570-d9f4655d526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35.944080208888934</c:v>
                </c:pt>
                <c:pt idx="1">
                  <c:v>44.33351621135675</c:v>
                </c:pt>
                <c:pt idx="2">
                  <c:v>30.501636087296358</c:v>
                </c:pt>
                <c:pt idx="3">
                  <c:v>37.397822935600054</c:v>
                </c:pt>
                <c:pt idx="4">
                  <c:v>50.58085438909234</c:v>
                </c:pt>
                <c:pt idx="5">
                  <c:v>33.59450976101375</c:v>
                </c:pt>
                <c:pt idx="6">
                  <c:v>37.96495205103202</c:v>
                </c:pt>
                <c:pt idx="7">
                  <c:v>19.718715423558205</c:v>
                </c:pt>
                <c:pt idx="8">
                  <c:v>29.054504243671573</c:v>
                </c:pt>
                <c:pt idx="9">
                  <c:v>58.565737665445106</c:v>
                </c:pt>
                <c:pt idx="10">
                  <c:v>40.52048920868518</c:v>
                </c:pt>
                <c:pt idx="11">
                  <c:v>38.00118584543573</c:v>
                </c:pt>
                <c:pt idx="12">
                  <c:v>22.22603615298658</c:v>
                </c:pt>
                <c:pt idx="13">
                  <c:v>46.44817478694952</c:v>
                </c:pt>
                <c:pt idx="14">
                  <c:v>72.06650300660205</c:v>
                </c:pt>
                <c:pt idx="15">
                  <c:v>50.75302219730621</c:v>
                </c:pt>
                <c:pt idx="16">
                  <c:v>37.52403854381524</c:v>
                </c:pt>
                <c:pt idx="17">
                  <c:v>44.32759082753766</c:v>
                </c:pt>
                <c:pt idx="18">
                  <c:v>21.342687943208258</c:v>
                </c:pt>
                <c:pt idx="19">
                  <c:v>53.45619360568958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312-dc3e-2b19-9e706f70739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312-dc3e-2b19-9e706f70739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312-dc3e-2b19-9e706f70739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312-dc3e-2b19-9e706f70739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312-dc3e-2b19-9e706f70739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312-dc3e-2b19-9e706f70739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12-dc3e-2b19-9e706f70739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312-dc3e-2b19-9e706f70739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312-dc3e-2b19-9e706f70739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312-dc3e-2b19-9e706f70739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312-dc3e-2b19-9e706f70739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312-dc3e-2b19-9e706f70739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312-dc3e-2b19-9e706f70739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312-dc3e-2b19-9e706f70739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312-dc3e-2b19-9e706f70739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312-dc3e-2b19-9e706f70739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312-dc3e-2b19-9e706f70739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312-dc3e-2b19-9e706f70739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312-dc3e-2b19-9e706f70739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312-dc3e-2b19-9e706f70739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37.404946674628604</c:v>
                </c:pt>
                <c:pt idx="1">
                  <c:v>37.06668966935417</c:v>
                </c:pt>
                <c:pt idx="2">
                  <c:v>36.2969112642966</c:v>
                </c:pt>
                <c:pt idx="3">
                  <c:v>34.377209030981106</c:v>
                </c:pt>
                <c:pt idx="4">
                  <c:v>29.3096112973754</c:v>
                </c:pt>
                <c:pt idx="5">
                  <c:v>41.71360205722501</c:v>
                </c:pt>
                <c:pt idx="6">
                  <c:v>37.08450850389595</c:v>
                </c:pt>
                <c:pt idx="7">
                  <c:v>39.66808276242008</c:v>
                </c:pt>
                <c:pt idx="8">
                  <c:v>41.322934976906495</c:v>
                </c:pt>
                <c:pt idx="9">
                  <c:v>21.586485478695504</c:v>
                </c:pt>
                <c:pt idx="10">
                  <c:v>36.58140554929077</c:v>
                </c:pt>
                <c:pt idx="11">
                  <c:v>38.39633123024927</c:v>
                </c:pt>
                <c:pt idx="12">
                  <c:v>23.204760995175064</c:v>
                </c:pt>
                <c:pt idx="13">
                  <c:v>22.21626322630609</c:v>
                </c:pt>
                <c:pt idx="14">
                  <c:v>38.74865497860706</c:v>
                </c:pt>
                <c:pt idx="15">
                  <c:v>52.24362413450856</c:v>
                </c:pt>
                <c:pt idx="16">
                  <c:v>42.10706874940177</c:v>
                </c:pt>
                <c:pt idx="17">
                  <c:v>45.03538240070086</c:v>
                </c:pt>
                <c:pt idx="18">
                  <c:v>42.880058382718396</c:v>
                </c:pt>
                <c:pt idx="19">
                  <c:v>32.9974190853271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070-30d1-6864-883406b09fe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070-30d1-6864-883406b09fe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070-30d1-6864-883406b09fe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070-30d1-6864-883406b09fe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070-30d1-6864-883406b09fe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070-30d1-6864-883406b09fe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070-30d1-6864-883406b09fe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070-30d1-6864-883406b09fe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070-30d1-6864-883406b09fe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070-30d1-6864-883406b09fe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070-30d1-6864-883406b09fe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070-30d1-6864-883406b09fe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070-30d1-6864-883406b09fe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070-30d1-6864-883406b09fe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070-30d1-6864-883406b09fe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070-30d1-6864-883406b09fe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070-30d1-6864-883406b09fe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070-30d1-6864-883406b09fe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070-30d1-6864-883406b09fe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070-30d1-6864-883406b09fe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8.410644276792883</c:v>
                </c:pt>
                <c:pt idx="1">
                  <c:v>2.9444017468182224</c:v>
                </c:pt>
                <c:pt idx="2">
                  <c:v>2.719390939598586</c:v>
                </c:pt>
                <c:pt idx="3">
                  <c:v>3.770905936838845</c:v>
                </c:pt>
                <c:pt idx="4">
                  <c:v>18.76315254779763</c:v>
                </c:pt>
                <c:pt idx="5">
                  <c:v>4.336271180612861</c:v>
                </c:pt>
                <c:pt idx="6">
                  <c:v>5.245457303242757</c:v>
                </c:pt>
                <c:pt idx="7">
                  <c:v>9.350444093169967</c:v>
                </c:pt>
                <c:pt idx="8">
                  <c:v>5.155521821632536</c:v>
                </c:pt>
                <c:pt idx="9">
                  <c:v>7.6666043522934055</c:v>
                </c:pt>
                <c:pt idx="10">
                  <c:v>2.6540566748872876</c:v>
                </c:pt>
                <c:pt idx="11">
                  <c:v>6.749537994522555</c:v>
                </c:pt>
                <c:pt idx="12">
                  <c:v>6.764685841299493</c:v>
                </c:pt>
                <c:pt idx="13">
                  <c:v>1.8853986844517743</c:v>
                </c:pt>
                <c:pt idx="14">
                  <c:v>32.962739681331904</c:v>
                </c:pt>
                <c:pt idx="15">
                  <c:v>7.033060901054477</c:v>
                </c:pt>
                <c:pt idx="16">
                  <c:v>8.545106777059587</c:v>
                </c:pt>
                <c:pt idx="17">
                  <c:v>67.2301164111341</c:v>
                </c:pt>
                <c:pt idx="18">
                  <c:v>2.601856570551442</c:v>
                </c:pt>
                <c:pt idx="19">
                  <c:v>5.935921765929958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5ca-7abe-838a-fc5a8ada4c3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5ca-7abe-838a-fc5a8ada4c3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5ca-7abe-838a-fc5a8ada4c3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5ca-7abe-838a-fc5a8ada4c3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5ca-7abe-838a-fc5a8ada4c3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5ca-7abe-838a-fc5a8ada4c3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5ca-7abe-838a-fc5a8ada4c3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5ca-7abe-838a-fc5a8ada4c3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5ca-7abe-838a-fc5a8ada4c3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5ca-7abe-838a-fc5a8ada4c3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5ca-7abe-838a-fc5a8ada4c3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5ca-7abe-838a-fc5a8ada4c3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5ca-7abe-838a-fc5a8ada4c3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5ca-7abe-838a-fc5a8ada4c3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5ca-7abe-838a-fc5a8ada4c3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5ca-7abe-838a-fc5a8ada4c3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5ca-7abe-838a-fc5a8ada4c3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5ca-7abe-838a-fc5a8ada4c3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5ca-7abe-838a-fc5a8ada4c3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5ca-7abe-838a-fc5a8ada4c3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46.21237620278014</c:v>
                </c:pt>
                <c:pt idx="1">
                  <c:v>33.08372347814194</c:v>
                </c:pt>
                <c:pt idx="2">
                  <c:v>62.500782727608396</c:v>
                </c:pt>
                <c:pt idx="3">
                  <c:v>51.55293874286443</c:v>
                </c:pt>
                <c:pt idx="4">
                  <c:v>36.10074051928423</c:v>
                </c:pt>
                <c:pt idx="5">
                  <c:v>32.908718892778644</c:v>
                </c:pt>
                <c:pt idx="6">
                  <c:v>55.16282461791398</c:v>
                </c:pt>
                <c:pt idx="7">
                  <c:v>9.560507157524759</c:v>
                </c:pt>
                <c:pt idx="8">
                  <c:v>63.39595257021001</c:v>
                </c:pt>
                <c:pt idx="9">
                  <c:v>66.578878050736</c:v>
                </c:pt>
                <c:pt idx="10">
                  <c:v>15.133626066517536</c:v>
                </c:pt>
                <c:pt idx="11">
                  <c:v>50.44181947779066</c:v>
                </c:pt>
                <c:pt idx="12">
                  <c:v>71.93823367068423</c:v>
                </c:pt>
                <c:pt idx="13">
                  <c:v>41.17263168373545</c:v>
                </c:pt>
                <c:pt idx="14">
                  <c:v>67.58628125388816</c:v>
                </c:pt>
                <c:pt idx="15">
                  <c:v>56.656726554507436</c:v>
                </c:pt>
                <c:pt idx="16">
                  <c:v>23.086337186657442</c:v>
                </c:pt>
                <c:pt idx="17">
                  <c:v>50.776313784271345</c:v>
                </c:pt>
                <c:pt idx="18">
                  <c:v>36.317368822291975</c:v>
                </c:pt>
                <c:pt idx="19">
                  <c:v>20.723730299587476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63.20745350220861</c:v>
                </c:pt>
                <c:pt idx="1">
                  <c:v>58.262652276837215</c:v>
                </c:pt>
                <c:pt idx="2">
                  <c:v>58.20988624647264</c:v>
                </c:pt>
                <c:pt idx="3">
                  <c:v>56.88499821572404</c:v>
                </c:pt>
                <c:pt idx="4">
                  <c:v>56.55893392209516</c:v>
                </c:pt>
                <c:pt idx="5">
                  <c:v>56.39840087586584</c:v>
                </c:pt>
                <c:pt idx="6">
                  <c:v>56.314898627285395</c:v>
                </c:pt>
                <c:pt idx="7">
                  <c:v>55.68746870372881</c:v>
                </c:pt>
                <c:pt idx="8">
                  <c:v>55.55992452797738</c:v>
                </c:pt>
                <c:pt idx="9">
                  <c:v>55.14460265468392</c:v>
                </c:pt>
                <c:pt idx="10">
                  <c:v>54.70253633957577</c:v>
                </c:pt>
                <c:pt idx="11">
                  <c:v>54.104734868007405</c:v>
                </c:pt>
                <c:pt idx="12">
                  <c:v>54.08186573772173</c:v>
                </c:pt>
                <c:pt idx="13">
                  <c:v>54.03620024783467</c:v>
                </c:pt>
                <c:pt idx="14">
                  <c:v>53.94948251441262</c:v>
                </c:pt>
                <c:pt idx="15">
                  <c:v>53.83963303194287</c:v>
                </c:pt>
                <c:pt idx="16">
                  <c:v>53.06063335965176</c:v>
                </c:pt>
                <c:pt idx="17">
                  <c:v>52.82329442959482</c:v>
                </c:pt>
                <c:pt idx="18">
                  <c:v>52.70072183099394</c:v>
                </c:pt>
                <c:pt idx="19">
                  <c:v>51.571986105665665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f5-3887-31d0-39fb5f5f3ca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2f5-3887-31d0-39fb5f5f3ca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f5-3887-31d0-39fb5f5f3ca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2f5-3887-31d0-39fb5f5f3ca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2f5-3887-31d0-39fb5f5f3ca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2f5-3887-31d0-39fb5f5f3ca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2f5-3887-31d0-39fb5f5f3ca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2f5-3887-31d0-39fb5f5f3ca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2f5-3887-31d0-39fb5f5f3ca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2f5-3887-31d0-39fb5f5f3ca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2f5-3887-31d0-39fb5f5f3ca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2f5-3887-31d0-39fb5f5f3ca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2f5-3887-31d0-39fb5f5f3ca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2f5-3887-31d0-39fb5f5f3ca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2f5-3887-31d0-39fb5f5f3ca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2f5-3887-31d0-39fb5f5f3ca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2f5-3887-31d0-39fb5f5f3ca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2f5-3887-31d0-39fb5f5f3ca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2f5-3887-31d0-39fb5f5f3ca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2f5-3887-31d0-39fb5f5f3ca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31.41207993338537</c:v>
                </c:pt>
                <c:pt idx="1">
                  <c:v>24.621703125280817</c:v>
                </c:pt>
                <c:pt idx="2">
                  <c:v>23.865686131496325</c:v>
                </c:pt>
                <c:pt idx="3">
                  <c:v>30.943759693864894</c:v>
                </c:pt>
                <c:pt idx="4">
                  <c:v>38.08709583033759</c:v>
                </c:pt>
                <c:pt idx="5">
                  <c:v>29.141411756447006</c:v>
                </c:pt>
                <c:pt idx="6">
                  <c:v>19.00155438994583</c:v>
                </c:pt>
                <c:pt idx="7">
                  <c:v>32.310021503407924</c:v>
                </c:pt>
                <c:pt idx="8">
                  <c:v>29.055625031277135</c:v>
                </c:pt>
                <c:pt idx="9">
                  <c:v>14.09677645558819</c:v>
                </c:pt>
                <c:pt idx="10">
                  <c:v>19.08073090038848</c:v>
                </c:pt>
                <c:pt idx="11">
                  <c:v>36.779673840775345</c:v>
                </c:pt>
                <c:pt idx="12">
                  <c:v>33.602511241815975</c:v>
                </c:pt>
                <c:pt idx="13">
                  <c:v>27.47159593514878</c:v>
                </c:pt>
                <c:pt idx="14">
                  <c:v>32.40234491843003</c:v>
                </c:pt>
                <c:pt idx="15">
                  <c:v>8.590906506348945</c:v>
                </c:pt>
                <c:pt idx="16">
                  <c:v>9.595735419264978</c:v>
                </c:pt>
                <c:pt idx="17">
                  <c:v>29.54497527114499</c:v>
                </c:pt>
                <c:pt idx="18">
                  <c:v>15.9129473124591</c:v>
                </c:pt>
                <c:pt idx="19">
                  <c:v>34.86456781019413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a91-8399-25d9-021aec7e3d3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a91-8399-25d9-021aec7e3d3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91-8399-25d9-021aec7e3d3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a91-8399-25d9-021aec7e3d3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a91-8399-25d9-021aec7e3d3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a91-8399-25d9-021aec7e3d3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a91-8399-25d9-021aec7e3d3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a91-8399-25d9-021aec7e3d3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a91-8399-25d9-021aec7e3d3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a91-8399-25d9-021aec7e3d3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a91-8399-25d9-021aec7e3d3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a91-8399-25d9-021aec7e3d3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a91-8399-25d9-021aec7e3d3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a91-8399-25d9-021aec7e3d3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a91-8399-25d9-021aec7e3d3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a91-8399-25d9-021aec7e3d3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a91-8399-25d9-021aec7e3d3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a91-8399-25d9-021aec7e3d3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a91-8399-25d9-021aec7e3d3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a91-8399-25d9-021aec7e3d3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59.060545315294</c:v>
                </c:pt>
                <c:pt idx="1">
                  <c:v>45.788671748707145</c:v>
                </c:pt>
                <c:pt idx="2">
                  <c:v>47.532825936378565</c:v>
                </c:pt>
                <c:pt idx="3">
                  <c:v>60.074311304631856</c:v>
                </c:pt>
                <c:pt idx="4">
                  <c:v>47.53159400185539</c:v>
                </c:pt>
                <c:pt idx="5">
                  <c:v>44.958047508031505</c:v>
                </c:pt>
                <c:pt idx="6">
                  <c:v>39.77787918886678</c:v>
                </c:pt>
                <c:pt idx="7">
                  <c:v>51.47812704177334</c:v>
                </c:pt>
                <c:pt idx="8">
                  <c:v>76.43719622291691</c:v>
                </c:pt>
                <c:pt idx="9">
                  <c:v>48.570667519775604</c:v>
                </c:pt>
                <c:pt idx="10">
                  <c:v>46.495270130207956</c:v>
                </c:pt>
                <c:pt idx="11">
                  <c:v>31.969959039731336</c:v>
                </c:pt>
                <c:pt idx="12">
                  <c:v>63.39874454429036</c:v>
                </c:pt>
                <c:pt idx="13">
                  <c:v>58.56042462702723</c:v>
                </c:pt>
                <c:pt idx="14">
                  <c:v>57.36361561880967</c:v>
                </c:pt>
                <c:pt idx="15">
                  <c:v>55.96874531312615</c:v>
                </c:pt>
                <c:pt idx="16">
                  <c:v>37.31560083769847</c:v>
                </c:pt>
                <c:pt idx="17">
                  <c:v>53.30023641422674</c:v>
                </c:pt>
                <c:pt idx="18">
                  <c:v>60.85254953643142</c:v>
                </c:pt>
                <c:pt idx="19">
                  <c:v>70.24403051827142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c1e-1fcc-2368-1dc4ec9b32a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c1e-1fcc-2368-1dc4ec9b32a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c1e-1fcc-2368-1dc4ec9b32a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c1e-1fcc-2368-1dc4ec9b32a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c1e-1fcc-2368-1dc4ec9b32a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c1e-1fcc-2368-1dc4ec9b32a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c1e-1fcc-2368-1dc4ec9b32a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c1e-1fcc-2368-1dc4ec9b32a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c1e-1fcc-2368-1dc4ec9b32a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c1e-1fcc-2368-1dc4ec9b32a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c1e-1fcc-2368-1dc4ec9b32a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c1e-1fcc-2368-1dc4ec9b32a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c1e-1fcc-2368-1dc4ec9b32a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c1e-1fcc-2368-1dc4ec9b32a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c1e-1fcc-2368-1dc4ec9b32a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c1e-1fcc-2368-1dc4ec9b32a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c1e-1fcc-2368-1dc4ec9b32a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c1e-1fcc-2368-1dc4ec9b32a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c1e-1fcc-2368-1dc4ec9b32a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c1e-1fcc-2368-1dc4ec9b32a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57.33601203327537</c:v>
                </c:pt>
                <c:pt idx="1">
                  <c:v>47.10744061557777</c:v>
                </c:pt>
                <c:pt idx="2">
                  <c:v>50.849650444072424</c:v>
                </c:pt>
                <c:pt idx="3">
                  <c:v>46.08590892395277</c:v>
                </c:pt>
                <c:pt idx="4">
                  <c:v>55.13825638311038</c:v>
                </c:pt>
                <c:pt idx="5">
                  <c:v>52.201478531058946</c:v>
                </c:pt>
                <c:pt idx="6">
                  <c:v>56.57287242109629</c:v>
                </c:pt>
                <c:pt idx="7">
                  <c:v>63.48302702615847</c:v>
                </c:pt>
                <c:pt idx="8">
                  <c:v>45.88780248476714</c:v>
                </c:pt>
                <c:pt idx="9">
                  <c:v>38.46680908855553</c:v>
                </c:pt>
                <c:pt idx="10">
                  <c:v>55.73102082262332</c:v>
                </c:pt>
                <c:pt idx="11">
                  <c:v>51.1609695102081</c:v>
                </c:pt>
                <c:pt idx="12">
                  <c:v>55.543916394755534</c:v>
                </c:pt>
                <c:pt idx="13">
                  <c:v>49.47736033750294</c:v>
                </c:pt>
                <c:pt idx="14">
                  <c:v>59.21359774269</c:v>
                </c:pt>
                <c:pt idx="15">
                  <c:v>56.46838891074766</c:v>
                </c:pt>
                <c:pt idx="16">
                  <c:v>49.225328994968685</c:v>
                </c:pt>
                <c:pt idx="17">
                  <c:v>61.03773507161047</c:v>
                </c:pt>
                <c:pt idx="18">
                  <c:v>46.79115010635982</c:v>
                </c:pt>
                <c:pt idx="19">
                  <c:v>41.29109709309372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2a-4a2c-d79e-06ec729a799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b2a-4a2c-d79e-06ec729a799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2a-4a2c-d79e-06ec729a799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b2a-4a2c-d79e-06ec729a799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b2a-4a2c-d79e-06ec729a799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b2a-4a2c-d79e-06ec729a799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b2a-4a2c-d79e-06ec729a799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b2a-4a2c-d79e-06ec729a799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b2a-4a2c-d79e-06ec729a799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b2a-4a2c-d79e-06ec729a799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b2a-4a2c-d79e-06ec729a799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b2a-4a2c-d79e-06ec729a799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b2a-4a2c-d79e-06ec729a799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b2a-4a2c-d79e-06ec729a799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b2a-4a2c-d79e-06ec729a799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b2a-4a2c-d79e-06ec729a799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b2a-4a2c-d79e-06ec729a799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b2a-4a2c-d79e-06ec729a799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b2a-4a2c-d79e-06ec729a799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b2a-4a2c-d79e-06ec729a799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49.763613758803295</c:v>
                </c:pt>
                <c:pt idx="1">
                  <c:v>36.02706754117045</c:v>
                </c:pt>
                <c:pt idx="2">
                  <c:v>52.70072183099394</c:v>
                </c:pt>
                <c:pt idx="3">
                  <c:v>54.08186573772173</c:v>
                </c:pt>
                <c:pt idx="4">
                  <c:v>51.571986105665665</c:v>
                </c:pt>
                <c:pt idx="5">
                  <c:v>47.55048287151184</c:v>
                </c:pt>
                <c:pt idx="6">
                  <c:v>31.006410360473332</c:v>
                </c:pt>
                <c:pt idx="7">
                  <c:v>48.43308472576396</c:v>
                </c:pt>
                <c:pt idx="8">
                  <c:v>42.27514450779174</c:v>
                </c:pt>
                <c:pt idx="9">
                  <c:v>55.68746870372881</c:v>
                </c:pt>
                <c:pt idx="10">
                  <c:v>55.14460265468392</c:v>
                </c:pt>
                <c:pt idx="11">
                  <c:v>49.14525059706072</c:v>
                </c:pt>
                <c:pt idx="12">
                  <c:v>44.68579519632219</c:v>
                </c:pt>
                <c:pt idx="13">
                  <c:v>47.8204791805282</c:v>
                </c:pt>
                <c:pt idx="14">
                  <c:v>56.314898627285395</c:v>
                </c:pt>
                <c:pt idx="15">
                  <c:v>36.71862011164628</c:v>
                </c:pt>
                <c:pt idx="16">
                  <c:v>53.83963303194287</c:v>
                </c:pt>
                <c:pt idx="17">
                  <c:v>58.262652276837215</c:v>
                </c:pt>
                <c:pt idx="18">
                  <c:v>43.44005422933796</c:v>
                </c:pt>
                <c:pt idx="19">
                  <c:v>33.43311237569134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2d6-87db-5687-9d692160a3f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2d6-87db-5687-9d692160a3f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2d6-87db-5687-9d692160a3f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2d6-87db-5687-9d692160a3f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2d6-87db-5687-9d692160a3f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2d6-87db-5687-9d692160a3f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2d6-87db-5687-9d692160a3f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2d6-87db-5687-9d692160a3f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2d6-87db-5687-9d692160a3f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2d6-87db-5687-9d692160a3f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2d6-87db-5687-9d692160a3f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2d6-87db-5687-9d692160a3f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2d6-87db-5687-9d692160a3f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2d6-87db-5687-9d692160a3f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2d6-87db-5687-9d692160a3f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2d6-87db-5687-9d692160a3f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2d6-87db-5687-9d692160a3f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2d6-87db-5687-9d692160a3f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2d6-87db-5687-9d692160a3f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2d6-87db-5687-9d692160a3f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52.28618884864217</c:v>
                </c:pt>
                <c:pt idx="2">
                  <c:v>47.71037170581732</c:v>
                </c:pt>
                <c:pt idx="3">
                  <c:v>30.941959648935672</c:v>
                </c:pt>
                <c:pt idx="4">
                  <c:v>51.90041045863434</c:v>
                </c:pt>
                <c:pt idx="5">
                  <c:v>45.914256258816316</c:v>
                </c:pt>
                <c:pt idx="6">
                  <c:v>44.782667745249384</c:v>
                </c:pt>
                <c:pt idx="7">
                  <c:v>35.86144153257735</c:v>
                </c:pt>
                <c:pt idx="8">
                  <c:v>56.9753612116954</c:v>
                </c:pt>
                <c:pt idx="9">
                  <c:v>34.28951154379213</c:v>
                </c:pt>
                <c:pt idx="10">
                  <c:v>43.4249674067198</c:v>
                </c:pt>
                <c:pt idx="11">
                  <c:v>27.331414986788843</c:v>
                </c:pt>
                <c:pt idx="12">
                  <c:v>60.49275727443726</c:v>
                </c:pt>
                <c:pt idx="13">
                  <c:v>52.74312154509345</c:v>
                </c:pt>
                <c:pt idx="14">
                  <c:v>28.07360531534051</c:v>
                </c:pt>
                <c:pt idx="15">
                  <c:v>42.11534035866545</c:v>
                </c:pt>
                <c:pt idx="16">
                  <c:v>50.851479275354336</c:v>
                </c:pt>
                <c:pt idx="17">
                  <c:v>49.27519711845432</c:v>
                </c:pt>
                <c:pt idx="18">
                  <c:v>44.39272820432552</c:v>
                </c:pt>
                <c:pt idx="19">
                  <c:v>38.65597986205474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85-e1c7-1683-30a9dc47bd1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85-e1c7-1683-30a9dc47bd1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85-e1c7-1683-30a9dc47bd1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85-e1c7-1683-30a9dc47bd1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85-e1c7-1683-30a9dc47bd1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85-e1c7-1683-30a9dc47bd1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85-e1c7-1683-30a9dc47bd1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85-e1c7-1683-30a9dc47bd1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85-e1c7-1683-30a9dc47bd1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85-e1c7-1683-30a9dc47bd1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85-e1c7-1683-30a9dc47bd1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85-e1c7-1683-30a9dc47bd1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85-e1c7-1683-30a9dc47bd1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85-e1c7-1683-30a9dc47bd1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85-e1c7-1683-30a9dc47bd1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85-e1c7-1683-30a9dc47bd1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85-e1c7-1683-30a9dc47bd1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85-e1c7-1683-30a9dc47bd1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85-e1c7-1683-30a9dc47bd1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85-e1c7-1683-30a9dc47bd1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41.2922123577867</c:v>
                </c:pt>
                <c:pt idx="1">
                  <c:v>26.336896277707154</c:v>
                </c:pt>
                <c:pt idx="2">
                  <c:v>21.342687943208258</c:v>
                </c:pt>
                <c:pt idx="3">
                  <c:v>22.22603615298658</c:v>
                </c:pt>
                <c:pt idx="4">
                  <c:v>53.45619360568958</c:v>
                </c:pt>
                <c:pt idx="5">
                  <c:v>47.92048671383667</c:v>
                </c:pt>
                <c:pt idx="6">
                  <c:v>49.231804717610956</c:v>
                </c:pt>
                <c:pt idx="7">
                  <c:v>32.8018512966367</c:v>
                </c:pt>
                <c:pt idx="8">
                  <c:v>36.620948704772225</c:v>
                </c:pt>
                <c:pt idx="9">
                  <c:v>19.718715423558205</c:v>
                </c:pt>
                <c:pt idx="10">
                  <c:v>58.565737665445106</c:v>
                </c:pt>
                <c:pt idx="11">
                  <c:v>30.857641400313142</c:v>
                </c:pt>
                <c:pt idx="12">
                  <c:v>48.26270642594781</c:v>
                </c:pt>
                <c:pt idx="13">
                  <c:v>51.51414878051307</c:v>
                </c:pt>
                <c:pt idx="14">
                  <c:v>37.96495205103202</c:v>
                </c:pt>
                <c:pt idx="15">
                  <c:v>46.74989433920507</c:v>
                </c:pt>
                <c:pt idx="16">
                  <c:v>50.75302219730621</c:v>
                </c:pt>
                <c:pt idx="17">
                  <c:v>44.33351621135675</c:v>
                </c:pt>
                <c:pt idx="18">
                  <c:v>53.38901610240846</c:v>
                </c:pt>
                <c:pt idx="19">
                  <c:v>41.33222812579733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caa-60db-3b74-c6602786058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caa-60db-3b74-c6602786058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caa-60db-3b74-c6602786058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caa-60db-3b74-c6602786058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caa-60db-3b74-c6602786058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caa-60db-3b74-c6602786058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caa-60db-3b74-c6602786058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caa-60db-3b74-c6602786058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caa-60db-3b74-c6602786058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caa-60db-3b74-c6602786058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caa-60db-3b74-c6602786058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caa-60db-3b74-c6602786058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caa-60db-3b74-c6602786058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caa-60db-3b74-c6602786058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caa-60db-3b74-c6602786058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caa-60db-3b74-c6602786058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caa-60db-3b74-c6602786058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caa-60db-3b74-c6602786058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caa-60db-3b74-c6602786058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caa-60db-3b74-c6602786058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33.057854173999075</c:v>
                </c:pt>
                <c:pt idx="1">
                  <c:v>29.921005290177934</c:v>
                </c:pt>
                <c:pt idx="2">
                  <c:v>42.880058382718396</c:v>
                </c:pt>
                <c:pt idx="3">
                  <c:v>23.204760995175064</c:v>
                </c:pt>
                <c:pt idx="4">
                  <c:v>32.9974190853271</c:v>
                </c:pt>
                <c:pt idx="5">
                  <c:v>41.307017941578586</c:v>
                </c:pt>
                <c:pt idx="6">
                  <c:v>43.87468420818759</c:v>
                </c:pt>
                <c:pt idx="7">
                  <c:v>19.014919373952864</c:v>
                </c:pt>
                <c:pt idx="8">
                  <c:v>30.781404323474963</c:v>
                </c:pt>
                <c:pt idx="9">
                  <c:v>39.66808276242008</c:v>
                </c:pt>
                <c:pt idx="10">
                  <c:v>21.586485478695504</c:v>
                </c:pt>
                <c:pt idx="11">
                  <c:v>40.283357567473395</c:v>
                </c:pt>
                <c:pt idx="12">
                  <c:v>27.16167020409879</c:v>
                </c:pt>
                <c:pt idx="13">
                  <c:v>44.088187031679986</c:v>
                </c:pt>
                <c:pt idx="14">
                  <c:v>37.08450850389595</c:v>
                </c:pt>
                <c:pt idx="15">
                  <c:v>29.013165954758666</c:v>
                </c:pt>
                <c:pt idx="16">
                  <c:v>52.24362413450856</c:v>
                </c:pt>
                <c:pt idx="17">
                  <c:v>37.06668966935417</c:v>
                </c:pt>
                <c:pt idx="18">
                  <c:v>26.691426555512226</c:v>
                </c:pt>
                <c:pt idx="19">
                  <c:v>39.4063471339369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43c-01c6-55bc-d73d2b17301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43c-01c6-55bc-d73d2b17301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43c-01c6-55bc-d73d2b17301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43c-01c6-55bc-d73d2b17301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43c-01c6-55bc-d73d2b17301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43c-01c6-55bc-d73d2b17301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43c-01c6-55bc-d73d2b17301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43c-01c6-55bc-d73d2b17301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43c-01c6-55bc-d73d2b17301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43c-01c6-55bc-d73d2b17301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43c-01c6-55bc-d73d2b17301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43c-01c6-55bc-d73d2b17301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43c-01c6-55bc-d73d2b17301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43c-01c6-55bc-d73d2b17301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43c-01c6-55bc-d73d2b17301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43c-01c6-55bc-d73d2b17301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43c-01c6-55bc-d73d2b17301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43c-01c6-55bc-d73d2b17301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43c-01c6-55bc-d73d2b17301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43c-01c6-55bc-d73d2b17301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6.720812841260616</c:v>
                </c:pt>
                <c:pt idx="1">
                  <c:v>5.355364349537805</c:v>
                </c:pt>
                <c:pt idx="2">
                  <c:v>2.601856570551442</c:v>
                </c:pt>
                <c:pt idx="3">
                  <c:v>6.764685841299493</c:v>
                </c:pt>
                <c:pt idx="4">
                  <c:v>5.935921765929958</c:v>
                </c:pt>
                <c:pt idx="5">
                  <c:v>3.5726484729878307</c:v>
                </c:pt>
                <c:pt idx="6">
                  <c:v>4.517621271991552</c:v>
                </c:pt>
                <c:pt idx="7">
                  <c:v>3.1835833852910205</c:v>
                </c:pt>
                <c:pt idx="8">
                  <c:v>2.8849056431888433</c:v>
                </c:pt>
                <c:pt idx="9">
                  <c:v>9.350444093169967</c:v>
                </c:pt>
                <c:pt idx="10">
                  <c:v>7.6666043522934055</c:v>
                </c:pt>
                <c:pt idx="11">
                  <c:v>20.59549712620687</c:v>
                </c:pt>
                <c:pt idx="12">
                  <c:v>15.408085295421557</c:v>
                </c:pt>
                <c:pt idx="13">
                  <c:v>4.073485166706419</c:v>
                </c:pt>
                <c:pt idx="14">
                  <c:v>5.245457303242757</c:v>
                </c:pt>
                <c:pt idx="15">
                  <c:v>9.150655061840142</c:v>
                </c:pt>
                <c:pt idx="16">
                  <c:v>7.033060901054477</c:v>
                </c:pt>
                <c:pt idx="17">
                  <c:v>2.9444017468182224</c:v>
                </c:pt>
                <c:pt idx="18">
                  <c:v>38.201381910240535</c:v>
                </c:pt>
                <c:pt idx="19">
                  <c:v>13.072650875378374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abc-f9b1-a965-5b1aa01231c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abc-f9b1-a965-5b1aa01231c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abc-f9b1-a965-5b1aa01231c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abc-f9b1-a965-5b1aa01231c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abc-f9b1-a965-5b1aa01231c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abc-f9b1-a965-5b1aa01231c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abc-f9b1-a965-5b1aa01231c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abc-f9b1-a965-5b1aa01231c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abc-f9b1-a965-5b1aa01231c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abc-f9b1-a965-5b1aa01231c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abc-f9b1-a965-5b1aa01231c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abc-f9b1-a965-5b1aa01231c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abc-f9b1-a965-5b1aa01231c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abc-f9b1-a965-5b1aa01231c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abc-f9b1-a965-5b1aa01231c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abc-f9b1-a965-5b1aa01231c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abc-f9b1-a965-5b1aa01231c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abc-f9b1-a965-5b1aa01231c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abc-f9b1-a965-5b1aa01231c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abc-f9b1-a965-5b1aa01231c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55.36199516681171</c:v>
                </c:pt>
                <c:pt idx="1">
                  <c:v>38.16277938768369</c:v>
                </c:pt>
                <c:pt idx="2">
                  <c:v>36.317368822291975</c:v>
                </c:pt>
                <c:pt idx="3">
                  <c:v>71.93823367068423</c:v>
                </c:pt>
                <c:pt idx="4">
                  <c:v>20.723730299587476</c:v>
                </c:pt>
                <c:pt idx="5">
                  <c:v>53.824780780714775</c:v>
                </c:pt>
                <c:pt idx="6">
                  <c:v>72.89859545684196</c:v>
                </c:pt>
                <c:pt idx="7">
                  <c:v>53.858794580088016</c:v>
                </c:pt>
                <c:pt idx="8">
                  <c:v>57.8465223695487</c:v>
                </c:pt>
                <c:pt idx="9">
                  <c:v>9.560507157524759</c:v>
                </c:pt>
                <c:pt idx="10">
                  <c:v>66.578878050736</c:v>
                </c:pt>
                <c:pt idx="11">
                  <c:v>64.15139091896566</c:v>
                </c:pt>
                <c:pt idx="12">
                  <c:v>76.99363719175481</c:v>
                </c:pt>
                <c:pt idx="13">
                  <c:v>28.777956558568178</c:v>
                </c:pt>
                <c:pt idx="14">
                  <c:v>55.16282461791398</c:v>
                </c:pt>
                <c:pt idx="15">
                  <c:v>72.21767227079572</c:v>
                </c:pt>
                <c:pt idx="16">
                  <c:v>56.656726554507436</c:v>
                </c:pt>
                <c:pt idx="17">
                  <c:v>33.08372347814194</c:v>
                </c:pt>
                <c:pt idx="18">
                  <c:v>48.60007203692599</c:v>
                </c:pt>
                <c:pt idx="19">
                  <c:v>50.41016935726307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28.430737965853936</c:v>
                </c:pt>
                <c:pt idx="2">
                  <c:v>28.09140193579916</c:v>
                </c:pt>
                <c:pt idx="3">
                  <c:v>27.984025074080332</c:v>
                </c:pt>
                <c:pt idx="4">
                  <c:v>26.253419267144242</c:v>
                </c:pt>
                <c:pt idx="5">
                  <c:v>21.632929586212917</c:v>
                </c:pt>
                <c:pt idx="6">
                  <c:v>15.897425333607274</c:v>
                </c:pt>
                <c:pt idx="7">
                  <c:v>15.825327260750665</c:v>
                </c:pt>
                <c:pt idx="8">
                  <c:v>13.878703534929826</c:v>
                </c:pt>
                <c:pt idx="9">
                  <c:v>13.86151901826371</c:v>
                </c:pt>
                <c:pt idx="10">
                  <c:v>12.34195163569311</c:v>
                </c:pt>
                <c:pt idx="11">
                  <c:v>11.432780563848164</c:v>
                </c:pt>
                <c:pt idx="12">
                  <c:v>8.969092690333902</c:v>
                </c:pt>
                <c:pt idx="13">
                  <c:v>8.944514870537926</c:v>
                </c:pt>
                <c:pt idx="14">
                  <c:v>8.855185025360267</c:v>
                </c:pt>
                <c:pt idx="15">
                  <c:v>8.840043291617889</c:v>
                </c:pt>
                <c:pt idx="16">
                  <c:v>8.787499311379301</c:v>
                </c:pt>
                <c:pt idx="17">
                  <c:v>8.747336572440034</c:v>
                </c:pt>
                <c:pt idx="18">
                  <c:v>7.372120373295337</c:v>
                </c:pt>
                <c:pt idx="19">
                  <c:v>7.293987950084332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404-d903-47b4-ac1944fddf3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404-d903-47b4-ac1944fddf3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404-d903-47b4-ac1944fddf3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404-d903-47b4-ac1944fddf3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404-d903-47b4-ac1944fddf3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404-d903-47b4-ac1944fddf3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404-d903-47b4-ac1944fddf3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404-d903-47b4-ac1944fddf3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404-d903-47b4-ac1944fddf3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404-d903-47b4-ac1944fddf3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404-d903-47b4-ac1944fddf3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404-d903-47b4-ac1944fddf3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404-d903-47b4-ac1944fddf3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404-d903-47b4-ac1944fddf3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404-d903-47b4-ac1944fddf3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404-d903-47b4-ac1944fddf3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404-d903-47b4-ac1944fddf3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404-d903-47b4-ac1944fddf3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404-d903-47b4-ac1944fddf3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404-d903-47b4-ac1944fddf3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31.41207993338537</c:v>
                </c:pt>
                <c:pt idx="1">
                  <c:v>11.239034364305981</c:v>
                </c:pt>
                <c:pt idx="2">
                  <c:v>26.026887842432217</c:v>
                </c:pt>
                <c:pt idx="3">
                  <c:v>27.039108303710606</c:v>
                </c:pt>
                <c:pt idx="4">
                  <c:v>33.602511241815975</c:v>
                </c:pt>
                <c:pt idx="5">
                  <c:v>22.489707489589687</c:v>
                </c:pt>
                <c:pt idx="6">
                  <c:v>29.055625031277135</c:v>
                </c:pt>
                <c:pt idx="7">
                  <c:v>22.79600562210414</c:v>
                </c:pt>
                <c:pt idx="8">
                  <c:v>28.317378596028767</c:v>
                </c:pt>
                <c:pt idx="9">
                  <c:v>27.47159593514878</c:v>
                </c:pt>
                <c:pt idx="10">
                  <c:v>24.621703125280817</c:v>
                </c:pt>
                <c:pt idx="11">
                  <c:v>32.98602396671741</c:v>
                </c:pt>
                <c:pt idx="12">
                  <c:v>38.08709583033759</c:v>
                </c:pt>
                <c:pt idx="13">
                  <c:v>9.595735419264978</c:v>
                </c:pt>
                <c:pt idx="14">
                  <c:v>14.549544866399476</c:v>
                </c:pt>
                <c:pt idx="15">
                  <c:v>29.54497527114499</c:v>
                </c:pt>
                <c:pt idx="16">
                  <c:v>16.958346566054765</c:v>
                </c:pt>
                <c:pt idx="17">
                  <c:v>22.47263793173928</c:v>
                </c:pt>
                <c:pt idx="18">
                  <c:v>19.798227623171897</c:v>
                </c:pt>
                <c:pt idx="19">
                  <c:v>20.94833175006622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4cb-aa46-bd4e-35f5388461b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4cb-aa46-bd4e-35f5388461b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4cb-aa46-bd4e-35f5388461b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4cb-aa46-bd4e-35f5388461b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4cb-aa46-bd4e-35f5388461b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4cb-aa46-bd4e-35f5388461b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4cb-aa46-bd4e-35f5388461b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4cb-aa46-bd4e-35f5388461b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4cb-aa46-bd4e-35f5388461b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4cb-aa46-bd4e-35f5388461b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4cb-aa46-bd4e-35f5388461b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4cb-aa46-bd4e-35f5388461b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4cb-aa46-bd4e-35f5388461b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4cb-aa46-bd4e-35f5388461b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4cb-aa46-bd4e-35f5388461b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4cb-aa46-bd4e-35f5388461b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4cb-aa46-bd4e-35f5388461b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4cb-aa46-bd4e-35f5388461b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4cb-aa46-bd4e-35f5388461b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4cb-aa46-bd4e-35f5388461b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59.060545315294</c:v>
                </c:pt>
                <c:pt idx="1">
                  <c:v>70.14827475219944</c:v>
                </c:pt>
                <c:pt idx="2">
                  <c:v>50.10415488000826</c:v>
                </c:pt>
                <c:pt idx="3">
                  <c:v>53.657774232154004</c:v>
                </c:pt>
                <c:pt idx="4">
                  <c:v>63.39874454429036</c:v>
                </c:pt>
                <c:pt idx="5">
                  <c:v>36.59247957907131</c:v>
                </c:pt>
                <c:pt idx="6">
                  <c:v>76.43719622291691</c:v>
                </c:pt>
                <c:pt idx="7">
                  <c:v>44.394765019063875</c:v>
                </c:pt>
                <c:pt idx="8">
                  <c:v>38.21549788810784</c:v>
                </c:pt>
                <c:pt idx="9">
                  <c:v>58.56042462702723</c:v>
                </c:pt>
                <c:pt idx="10">
                  <c:v>45.788671748707145</c:v>
                </c:pt>
                <c:pt idx="11">
                  <c:v>60.84445302086596</c:v>
                </c:pt>
                <c:pt idx="12">
                  <c:v>47.53159400185539</c:v>
                </c:pt>
                <c:pt idx="13">
                  <c:v>37.31560083769847</c:v>
                </c:pt>
                <c:pt idx="14">
                  <c:v>45.19188678822826</c:v>
                </c:pt>
                <c:pt idx="15">
                  <c:v>53.30023641422674</c:v>
                </c:pt>
                <c:pt idx="16">
                  <c:v>43.174013865303095</c:v>
                </c:pt>
                <c:pt idx="17">
                  <c:v>49.78590496574809</c:v>
                </c:pt>
                <c:pt idx="18">
                  <c:v>47.828646780800526</c:v>
                </c:pt>
                <c:pt idx="19">
                  <c:v>34.27123911944088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fa1-e5dd-2069-149f0bbff1c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fa1-e5dd-2069-149f0bbff1c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fa1-e5dd-2069-149f0bbff1c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fa1-e5dd-2069-149f0bbff1c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fa1-e5dd-2069-149f0bbff1c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fa1-e5dd-2069-149f0bbff1c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fa1-e5dd-2069-149f0bbff1c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fa1-e5dd-2069-149f0bbff1c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fa1-e5dd-2069-149f0bbff1c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fa1-e5dd-2069-149f0bbff1c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fa1-e5dd-2069-149f0bbff1c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fa1-e5dd-2069-149f0bbff1c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fa1-e5dd-2069-149f0bbff1c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fa1-e5dd-2069-149f0bbff1c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fa1-e5dd-2069-149f0bbff1c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fa1-e5dd-2069-149f0bbff1c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fa1-e5dd-2069-149f0bbff1c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fa1-e5dd-2069-149f0bbff1c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fa1-e5dd-2069-149f0bbff1c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fa1-e5dd-2069-149f0bbff1c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57.33601203327537</c:v>
                </c:pt>
                <c:pt idx="1">
                  <c:v>32.84177823871729</c:v>
                </c:pt>
                <c:pt idx="2">
                  <c:v>52.582175176594774</c:v>
                </c:pt>
                <c:pt idx="3">
                  <c:v>57.52791396693286</c:v>
                </c:pt>
                <c:pt idx="4">
                  <c:v>55.543916394755534</c:v>
                </c:pt>
                <c:pt idx="5">
                  <c:v>50.361691529280684</c:v>
                </c:pt>
                <c:pt idx="6">
                  <c:v>45.88780248476714</c:v>
                </c:pt>
                <c:pt idx="7">
                  <c:v>61.395771189354726</c:v>
                </c:pt>
                <c:pt idx="8">
                  <c:v>57.279209112034884</c:v>
                </c:pt>
                <c:pt idx="9">
                  <c:v>49.47736033750294</c:v>
                </c:pt>
                <c:pt idx="10">
                  <c:v>47.10744061557777</c:v>
                </c:pt>
                <c:pt idx="11">
                  <c:v>45.637093723202</c:v>
                </c:pt>
                <c:pt idx="12">
                  <c:v>55.13825638311038</c:v>
                </c:pt>
                <c:pt idx="13">
                  <c:v>49.225328994968685</c:v>
                </c:pt>
                <c:pt idx="14">
                  <c:v>53.916377220905375</c:v>
                </c:pt>
                <c:pt idx="15">
                  <c:v>61.03773507161047</c:v>
                </c:pt>
                <c:pt idx="16">
                  <c:v>53.13921722167576</c:v>
                </c:pt>
                <c:pt idx="17">
                  <c:v>58.658761859246525</c:v>
                </c:pt>
                <c:pt idx="18">
                  <c:v>49.08327194851886</c:v>
                </c:pt>
                <c:pt idx="19">
                  <c:v>63.62489274397157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639-6457-b670-21ad35444ac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639-6457-b670-21ad35444ac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639-6457-b670-21ad35444ac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639-6457-b670-21ad35444ac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639-6457-b670-21ad35444ac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639-6457-b670-21ad35444ac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639-6457-b670-21ad35444ac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639-6457-b670-21ad35444ac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639-6457-b670-21ad35444ac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639-6457-b670-21ad35444ac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639-6457-b670-21ad35444ac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639-6457-b670-21ad35444ac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639-6457-b670-21ad35444ac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639-6457-b670-21ad35444ac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639-6457-b670-21ad35444ac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639-6457-b670-21ad35444ac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639-6457-b670-21ad35444ac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639-6457-b670-21ad35444ac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639-6457-b670-21ad35444ac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639-6457-b670-21ad35444ac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49.763613758803295</c:v>
                </c:pt>
                <c:pt idx="1">
                  <c:v>37.794581261135974</c:v>
                </c:pt>
                <c:pt idx="2">
                  <c:v>48.922289256340505</c:v>
                </c:pt>
                <c:pt idx="3">
                  <c:v>39.67939215766578</c:v>
                </c:pt>
                <c:pt idx="4">
                  <c:v>44.68579519632219</c:v>
                </c:pt>
                <c:pt idx="5">
                  <c:v>50.36342754660435</c:v>
                </c:pt>
                <c:pt idx="6">
                  <c:v>42.27514450779174</c:v>
                </c:pt>
                <c:pt idx="7">
                  <c:v>43.18400608035906</c:v>
                </c:pt>
                <c:pt idx="8">
                  <c:v>58.20988624647264</c:v>
                </c:pt>
                <c:pt idx="9">
                  <c:v>47.8204791805282</c:v>
                </c:pt>
                <c:pt idx="10">
                  <c:v>36.02706754117045</c:v>
                </c:pt>
                <c:pt idx="11">
                  <c:v>48.0311542912895</c:v>
                </c:pt>
                <c:pt idx="12">
                  <c:v>51.571986105665665</c:v>
                </c:pt>
                <c:pt idx="13">
                  <c:v>53.83963303194287</c:v>
                </c:pt>
                <c:pt idx="14">
                  <c:v>55.55992452797738</c:v>
                </c:pt>
                <c:pt idx="15">
                  <c:v>58.262652276837215</c:v>
                </c:pt>
                <c:pt idx="16">
                  <c:v>47.00179722218822</c:v>
                </c:pt>
                <c:pt idx="17">
                  <c:v>53.06063335965176</c:v>
                </c:pt>
                <c:pt idx="18">
                  <c:v>38.22588193750426</c:v>
                </c:pt>
                <c:pt idx="19">
                  <c:v>56.88499821572404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085-0b4e-166a-9d7181cbe28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085-0b4e-166a-9d7181cbe28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085-0b4e-166a-9d7181cbe28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085-0b4e-166a-9d7181cbe28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085-0b4e-166a-9d7181cbe28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085-0b4e-166a-9d7181cbe28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085-0b4e-166a-9d7181cbe28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085-0b4e-166a-9d7181cbe28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085-0b4e-166a-9d7181cbe28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085-0b4e-166a-9d7181cbe28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085-0b4e-166a-9d7181cbe28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085-0b4e-166a-9d7181cbe28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085-0b4e-166a-9d7181cbe28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085-0b4e-166a-9d7181cbe28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085-0b4e-166a-9d7181cbe28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085-0b4e-166a-9d7181cbe28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085-0b4e-166a-9d7181cbe28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085-0b4e-166a-9d7181cbe28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085-0b4e-166a-9d7181cbe28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085-0b4e-166a-9d7181cbe28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38.92239579775596</c:v>
                </c:pt>
                <c:pt idx="1">
                  <c:v>3.84905932308271</c:v>
                </c:pt>
                <c:pt idx="2">
                  <c:v>2.441453879503976</c:v>
                </c:pt>
                <c:pt idx="3">
                  <c:v>4.777789539021201</c:v>
                </c:pt>
                <c:pt idx="4">
                  <c:v>8.969092690333902</c:v>
                </c:pt>
                <c:pt idx="5">
                  <c:v>3.6704226002073543</c:v>
                </c:pt>
                <c:pt idx="6">
                  <c:v>13.878703534929826</c:v>
                </c:pt>
                <c:pt idx="7">
                  <c:v>3.209275089195226</c:v>
                </c:pt>
                <c:pt idx="8">
                  <c:v>4.531314609248061</c:v>
                </c:pt>
                <c:pt idx="9">
                  <c:v>8.944514870537926</c:v>
                </c:pt>
                <c:pt idx="10">
                  <c:v>28.430737965853936</c:v>
                </c:pt>
                <c:pt idx="11">
                  <c:v>3.1855361672045617</c:v>
                </c:pt>
                <c:pt idx="12">
                  <c:v>26.253419267144242</c:v>
                </c:pt>
                <c:pt idx="13">
                  <c:v>8.787499311379301</c:v>
                </c:pt>
                <c:pt idx="14">
                  <c:v>4.113817921663999</c:v>
                </c:pt>
                <c:pt idx="15">
                  <c:v>8.747336572440034</c:v>
                </c:pt>
                <c:pt idx="16">
                  <c:v>3.106287180593891</c:v>
                </c:pt>
                <c:pt idx="17">
                  <c:v>4.2815263450983325</c:v>
                </c:pt>
                <c:pt idx="18">
                  <c:v>5.836781568527682</c:v>
                </c:pt>
                <c:pt idx="19">
                  <c:v>2.73733768952542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3d-0cf6-f54f-1d1ad32f47e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3d-0cf6-f54f-1d1ad32f47e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3d-0cf6-f54f-1d1ad32f47e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3d-0cf6-f54f-1d1ad32f47e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3d-0cf6-f54f-1d1ad32f47e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3d-0cf6-f54f-1d1ad32f47e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3d-0cf6-f54f-1d1ad32f47e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3d-0cf6-f54f-1d1ad32f47e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3d-0cf6-f54f-1d1ad32f47e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3d-0cf6-f54f-1d1ad32f47e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3d-0cf6-f54f-1d1ad32f47e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3d-0cf6-f54f-1d1ad32f47e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3d-0cf6-f54f-1d1ad32f47e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3d-0cf6-f54f-1d1ad32f47e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3d-0cf6-f54f-1d1ad32f47e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3d-0cf6-f54f-1d1ad32f47e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3d-0cf6-f54f-1d1ad32f47e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3d-0cf6-f54f-1d1ad32f47e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3d-0cf6-f54f-1d1ad32f47e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3d-0cf6-f54f-1d1ad32f47e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41.2922123577867</c:v>
                </c:pt>
                <c:pt idx="1">
                  <c:v>49.39914561045856</c:v>
                </c:pt>
                <c:pt idx="2">
                  <c:v>39.693662408207054</c:v>
                </c:pt>
                <c:pt idx="3">
                  <c:v>44.22594158734597</c:v>
                </c:pt>
                <c:pt idx="4">
                  <c:v>48.26270642594781</c:v>
                </c:pt>
                <c:pt idx="5">
                  <c:v>47.091978916905546</c:v>
                </c:pt>
                <c:pt idx="6">
                  <c:v>36.620948704772225</c:v>
                </c:pt>
                <c:pt idx="7">
                  <c:v>31.31097029426666</c:v>
                </c:pt>
                <c:pt idx="8">
                  <c:v>30.501636087296358</c:v>
                </c:pt>
                <c:pt idx="9">
                  <c:v>51.51414878051307</c:v>
                </c:pt>
                <c:pt idx="10">
                  <c:v>26.336896277707154</c:v>
                </c:pt>
                <c:pt idx="11">
                  <c:v>39.353426894687274</c:v>
                </c:pt>
                <c:pt idx="12">
                  <c:v>53.45619360568958</c:v>
                </c:pt>
                <c:pt idx="13">
                  <c:v>50.75302219730621</c:v>
                </c:pt>
                <c:pt idx="14">
                  <c:v>29.054504243671573</c:v>
                </c:pt>
                <c:pt idx="15">
                  <c:v>44.33351621135675</c:v>
                </c:pt>
                <c:pt idx="16">
                  <c:v>44.97851385532826</c:v>
                </c:pt>
                <c:pt idx="17">
                  <c:v>37.52403854381524</c:v>
                </c:pt>
                <c:pt idx="18">
                  <c:v>48.209397511038084</c:v>
                </c:pt>
                <c:pt idx="19">
                  <c:v>37.397822935600054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1d5-5daa-9047-c9f551f036a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1d5-5daa-9047-c9f551f036a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1d5-5daa-9047-c9f551f036a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1d5-5daa-9047-c9f551f036a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1d5-5daa-9047-c9f551f036a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1d5-5daa-9047-c9f551f036a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1d5-5daa-9047-c9f551f036a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1d5-5daa-9047-c9f551f036a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1d5-5daa-9047-c9f551f036a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1d5-5daa-9047-c9f551f036a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1d5-5daa-9047-c9f551f036a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1d5-5daa-9047-c9f551f036a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1d5-5daa-9047-c9f551f036a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1d5-5daa-9047-c9f551f036a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1d5-5daa-9047-c9f551f036a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1d5-5daa-9047-c9f551f036a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1d5-5daa-9047-c9f551f036a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1d5-5daa-9047-c9f551f036a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1d5-5daa-9047-c9f551f036a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1d5-5daa-9047-c9f551f036a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33.057854173999075</c:v>
                </c:pt>
                <c:pt idx="1">
                  <c:v>40.550139769854326</c:v>
                </c:pt>
                <c:pt idx="2">
                  <c:v>36.55867427372771</c:v>
                </c:pt>
                <c:pt idx="3">
                  <c:v>16.791163999272168</c:v>
                </c:pt>
                <c:pt idx="4">
                  <c:v>27.16167020409879</c:v>
                </c:pt>
                <c:pt idx="5">
                  <c:v>35.94381037188743</c:v>
                </c:pt>
                <c:pt idx="6">
                  <c:v>30.781404323474963</c:v>
                </c:pt>
                <c:pt idx="7">
                  <c:v>29.151419582070222</c:v>
                </c:pt>
                <c:pt idx="8">
                  <c:v>36.2969112642966</c:v>
                </c:pt>
                <c:pt idx="9">
                  <c:v>44.088187031679986</c:v>
                </c:pt>
                <c:pt idx="10">
                  <c:v>29.921005290177934</c:v>
                </c:pt>
                <c:pt idx="11">
                  <c:v>23.653551781239162</c:v>
                </c:pt>
                <c:pt idx="12">
                  <c:v>32.9974190853271</c:v>
                </c:pt>
                <c:pt idx="13">
                  <c:v>52.24362413450856</c:v>
                </c:pt>
                <c:pt idx="14">
                  <c:v>41.322934976906495</c:v>
                </c:pt>
                <c:pt idx="15">
                  <c:v>37.06668966935417</c:v>
                </c:pt>
                <c:pt idx="16">
                  <c:v>27.409470624422173</c:v>
                </c:pt>
                <c:pt idx="17">
                  <c:v>42.10706874940177</c:v>
                </c:pt>
                <c:pt idx="18">
                  <c:v>18.508845618206564</c:v>
                </c:pt>
                <c:pt idx="19">
                  <c:v>34.377209030981106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80c-0e34-d0ad-6ecbbc7f13d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80c-0e34-d0ad-6ecbbc7f13d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0c-0e34-d0ad-6ecbbc7f13d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0c-0e34-d0ad-6ecbbc7f13d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80c-0e34-d0ad-6ecbbc7f13d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80c-0e34-d0ad-6ecbbc7f13d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80c-0e34-d0ad-6ecbbc7f13d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80c-0e34-d0ad-6ecbbc7f13d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80c-0e34-d0ad-6ecbbc7f13d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80c-0e34-d0ad-6ecbbc7f13d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80c-0e34-d0ad-6ecbbc7f13d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80c-0e34-d0ad-6ecbbc7f13d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80c-0e34-d0ad-6ecbbc7f13d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80c-0e34-d0ad-6ecbbc7f13d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80c-0e34-d0ad-6ecbbc7f13d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80c-0e34-d0ad-6ecbbc7f13d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80c-0e34-d0ad-6ecbbc7f13d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80c-0e34-d0ad-6ecbbc7f13d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80c-0e34-d0ad-6ecbbc7f13d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80c-0e34-d0ad-6ecbbc7f13d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6.720812841260616</c:v>
                </c:pt>
                <c:pt idx="1">
                  <c:v>5.782601588968555</c:v>
                </c:pt>
                <c:pt idx="2">
                  <c:v>7.158705281645626</c:v>
                </c:pt>
                <c:pt idx="3">
                  <c:v>2.019381803700934</c:v>
                </c:pt>
                <c:pt idx="4">
                  <c:v>15.408085295421557</c:v>
                </c:pt>
                <c:pt idx="5">
                  <c:v>11.788009733163749</c:v>
                </c:pt>
                <c:pt idx="6">
                  <c:v>2.8849056431888433</c:v>
                </c:pt>
                <c:pt idx="7">
                  <c:v>1.0753739781283755</c:v>
                </c:pt>
                <c:pt idx="8">
                  <c:v>2.719390939598586</c:v>
                </c:pt>
                <c:pt idx="9">
                  <c:v>4.073485166706419</c:v>
                </c:pt>
                <c:pt idx="10">
                  <c:v>5.355364349537805</c:v>
                </c:pt>
                <c:pt idx="11">
                  <c:v>13.485119937171937</c:v>
                </c:pt>
                <c:pt idx="12">
                  <c:v>5.935921765929958</c:v>
                </c:pt>
                <c:pt idx="13">
                  <c:v>7.033060901054477</c:v>
                </c:pt>
                <c:pt idx="14">
                  <c:v>5.155521821632536</c:v>
                </c:pt>
                <c:pt idx="15">
                  <c:v>2.9444017468182224</c:v>
                </c:pt>
                <c:pt idx="16">
                  <c:v>6.203891596083179</c:v>
                </c:pt>
                <c:pt idx="17">
                  <c:v>8.545106777059587</c:v>
                </c:pt>
                <c:pt idx="18">
                  <c:v>6.6524536943818475</c:v>
                </c:pt>
                <c:pt idx="19">
                  <c:v>3.770905936838845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9f5-0a83-05cc-edd2c8c30f4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9f5-0a83-05cc-edd2c8c30f4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9f5-0a83-05cc-edd2c8c30f4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9f5-0a83-05cc-edd2c8c30f4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9f5-0a83-05cc-edd2c8c30f4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9f5-0a83-05cc-edd2c8c30f4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9f5-0a83-05cc-edd2c8c30f4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9f5-0a83-05cc-edd2c8c30f4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9f5-0a83-05cc-edd2c8c30f4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9f5-0a83-05cc-edd2c8c30f4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9f5-0a83-05cc-edd2c8c30f4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9f5-0a83-05cc-edd2c8c30f4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9f5-0a83-05cc-edd2c8c30f4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9f5-0a83-05cc-edd2c8c30f4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9f5-0a83-05cc-edd2c8c30f4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9f5-0a83-05cc-edd2c8c30f4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9f5-0a83-05cc-edd2c8c30f4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9f5-0a83-05cc-edd2c8c30f4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9f5-0a83-05cc-edd2c8c30f4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9f5-0a83-05cc-edd2c8c30f4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55.36199516681171</c:v>
                </c:pt>
                <c:pt idx="1">
                  <c:v>46.5261354543596</c:v>
                </c:pt>
                <c:pt idx="2">
                  <c:v>63.32035648961937</c:v>
                </c:pt>
                <c:pt idx="3">
                  <c:v>39.17606340680123</c:v>
                </c:pt>
                <c:pt idx="4">
                  <c:v>76.99363719175481</c:v>
                </c:pt>
                <c:pt idx="5">
                  <c:v>89.82869568926479</c:v>
                </c:pt>
                <c:pt idx="6">
                  <c:v>57.8465223695487</c:v>
                </c:pt>
                <c:pt idx="7">
                  <c:v>30.01122642349223</c:v>
                </c:pt>
                <c:pt idx="8">
                  <c:v>62.500782727608396</c:v>
                </c:pt>
                <c:pt idx="9">
                  <c:v>28.777956558568178</c:v>
                </c:pt>
                <c:pt idx="10">
                  <c:v>38.16277938768369</c:v>
                </c:pt>
                <c:pt idx="11">
                  <c:v>25.61851960869709</c:v>
                </c:pt>
                <c:pt idx="12">
                  <c:v>20.723730299587476</c:v>
                </c:pt>
                <c:pt idx="13">
                  <c:v>56.656726554507436</c:v>
                </c:pt>
                <c:pt idx="14">
                  <c:v>63.39595257021001</c:v>
                </c:pt>
                <c:pt idx="15">
                  <c:v>33.08372347814194</c:v>
                </c:pt>
                <c:pt idx="16">
                  <c:v>21.949515550783957</c:v>
                </c:pt>
                <c:pt idx="17">
                  <c:v>23.086337186657442</c:v>
                </c:pt>
                <c:pt idx="18">
                  <c:v>66.68421363732249</c:v>
                </c:pt>
                <c:pt idx="19">
                  <c:v>51.55293874286443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66.96464749154566</c:v>
                </c:pt>
                <c:pt idx="1">
                  <c:v>64.5293849848114</c:v>
                </c:pt>
                <c:pt idx="2">
                  <c:v>63.81983635637631</c:v>
                </c:pt>
                <c:pt idx="3">
                  <c:v>61.757006226855474</c:v>
                </c:pt>
                <c:pt idx="4">
                  <c:v>60.49275727443726</c:v>
                </c:pt>
                <c:pt idx="5">
                  <c:v>57.11933871694856</c:v>
                </c:pt>
                <c:pt idx="6">
                  <c:v>56.9753612116954</c:v>
                </c:pt>
                <c:pt idx="7">
                  <c:v>56.82297404016394</c:v>
                </c:pt>
                <c:pt idx="8">
                  <c:v>52.755737340425924</c:v>
                </c:pt>
                <c:pt idx="9">
                  <c:v>52.74312154509345</c:v>
                </c:pt>
                <c:pt idx="10">
                  <c:v>52.28618884864217</c:v>
                </c:pt>
                <c:pt idx="11">
                  <c:v>52.18829422770733</c:v>
                </c:pt>
                <c:pt idx="12">
                  <c:v>51.90041045863434</c:v>
                </c:pt>
                <c:pt idx="13">
                  <c:v>50.851479275354336</c:v>
                </c:pt>
                <c:pt idx="14">
                  <c:v>49.967306231092586</c:v>
                </c:pt>
                <c:pt idx="15">
                  <c:v>49.27519711845432</c:v>
                </c:pt>
                <c:pt idx="16">
                  <c:v>49.05842766094619</c:v>
                </c:pt>
                <c:pt idx="17">
                  <c:v>49.00393589368499</c:v>
                </c:pt>
                <c:pt idx="18">
                  <c:v>48.28817610676066</c:v>
                </c:pt>
                <c:pt idx="19">
                  <c:v>47.828581114068086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cbc-4b9b-c0dc-fae7e9f0c74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cbc-4b9b-c0dc-fae7e9f0c74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cbc-4b9b-c0dc-fae7e9f0c74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cbc-4b9b-c0dc-fae7e9f0c74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cbc-4b9b-c0dc-fae7e9f0c74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cbc-4b9b-c0dc-fae7e9f0c74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cbc-4b9b-c0dc-fae7e9f0c74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cbc-4b9b-c0dc-fae7e9f0c74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cbc-4b9b-c0dc-fae7e9f0c74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cbc-4b9b-c0dc-fae7e9f0c74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cbc-4b9b-c0dc-fae7e9f0c74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cbc-4b9b-c0dc-fae7e9f0c74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cbc-4b9b-c0dc-fae7e9f0c74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cbc-4b9b-c0dc-fae7e9f0c74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cbc-4b9b-c0dc-fae7e9f0c74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cbc-4b9b-c0dc-fae7e9f0c74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cbc-4b9b-c0dc-fae7e9f0c74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cbc-4b9b-c0dc-fae7e9f0c74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cbc-4b9b-c0dc-fae7e9f0c74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cbc-4b9b-c0dc-fae7e9f0c74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16.121064913479326</c:v>
                </c:pt>
                <c:pt idx="1">
                  <c:v>20.50000517786045</c:v>
                </c:pt>
                <c:pt idx="2">
                  <c:v>28.014150025660324</c:v>
                </c:pt>
                <c:pt idx="3">
                  <c:v>31.901691743958658</c:v>
                </c:pt>
                <c:pt idx="4">
                  <c:v>22.730769866484653</c:v>
                </c:pt>
                <c:pt idx="5">
                  <c:v>19.08073090038848</c:v>
                </c:pt>
                <c:pt idx="6">
                  <c:v>17.4066008366546</c:v>
                </c:pt>
                <c:pt idx="7">
                  <c:v>38.08709583033759</c:v>
                </c:pt>
                <c:pt idx="8">
                  <c:v>15.9129473124591</c:v>
                </c:pt>
                <c:pt idx="9">
                  <c:v>30.35028429620084</c:v>
                </c:pt>
                <c:pt idx="10">
                  <c:v>36.111715996243966</c:v>
                </c:pt>
                <c:pt idx="11">
                  <c:v>27.47159593514878</c:v>
                </c:pt>
                <c:pt idx="12">
                  <c:v>28.81797880507754</c:v>
                </c:pt>
                <c:pt idx="13">
                  <c:v>9.595735419264978</c:v>
                </c:pt>
                <c:pt idx="14">
                  <c:v>33.9443648679642</c:v>
                </c:pt>
                <c:pt idx="15">
                  <c:v>44.0624077213205</c:v>
                </c:pt>
                <c:pt idx="16">
                  <c:v>11.239034364305981</c:v>
                </c:pt>
                <c:pt idx="17">
                  <c:v>19.00155438994583</c:v>
                </c:pt>
                <c:pt idx="18">
                  <c:v>33.602511241815975</c:v>
                </c:pt>
                <c:pt idx="19">
                  <c:v>19.798227623171897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bf0-8650-606a-66bb8d78a8c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bf0-8650-606a-66bb8d78a8c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bf0-8650-606a-66bb8d78a8c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bf0-8650-606a-66bb8d78a8c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bf0-8650-606a-66bb8d78a8c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bf0-8650-606a-66bb8d78a8c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bf0-8650-606a-66bb8d78a8c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bf0-8650-606a-66bb8d78a8c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bf0-8650-606a-66bb8d78a8c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bf0-8650-606a-66bb8d78a8c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bf0-8650-606a-66bb8d78a8c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bf0-8650-606a-66bb8d78a8c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bf0-8650-606a-66bb8d78a8c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bf0-8650-606a-66bb8d78a8c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bf0-8650-606a-66bb8d78a8c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bf0-8650-606a-66bb8d78a8c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bf0-8650-606a-66bb8d78a8c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bf0-8650-606a-66bb8d78a8c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bf0-8650-606a-66bb8d78a8c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bf0-8650-606a-66bb8d78a8c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51.39586014926649</c:v>
                </c:pt>
                <c:pt idx="1">
                  <c:v>49.90655641091633</c:v>
                </c:pt>
                <c:pt idx="2">
                  <c:v>48.92416106804225</c:v>
                </c:pt>
                <c:pt idx="3">
                  <c:v>52.61429326804818</c:v>
                </c:pt>
                <c:pt idx="4">
                  <c:v>54.83359223759137</c:v>
                </c:pt>
                <c:pt idx="5">
                  <c:v>46.495270130207956</c:v>
                </c:pt>
                <c:pt idx="6">
                  <c:v>54.803887505855194</c:v>
                </c:pt>
                <c:pt idx="7">
                  <c:v>47.53159400185539</c:v>
                </c:pt>
                <c:pt idx="8">
                  <c:v>60.85254953643142</c:v>
                </c:pt>
                <c:pt idx="9">
                  <c:v>54.46232808589673</c:v>
                </c:pt>
                <c:pt idx="10">
                  <c:v>54.500356929932394</c:v>
                </c:pt>
                <c:pt idx="11">
                  <c:v>58.56042462702723</c:v>
                </c:pt>
                <c:pt idx="12">
                  <c:v>53.149884167419806</c:v>
                </c:pt>
                <c:pt idx="13">
                  <c:v>37.31560083769847</c:v>
                </c:pt>
                <c:pt idx="14">
                  <c:v>53.910419220245785</c:v>
                </c:pt>
                <c:pt idx="15">
                  <c:v>52.254855569230045</c:v>
                </c:pt>
                <c:pt idx="16">
                  <c:v>70.14827475219944</c:v>
                </c:pt>
                <c:pt idx="17">
                  <c:v>39.77787918886678</c:v>
                </c:pt>
                <c:pt idx="18">
                  <c:v>63.39874454429036</c:v>
                </c:pt>
                <c:pt idx="19">
                  <c:v>47.828646780800526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85-fc2a-ab4a-669a86e54ac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85-fc2a-ab4a-669a86e54ac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85-fc2a-ab4a-669a86e54ac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85-fc2a-ab4a-669a86e54ac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85-fc2a-ab4a-669a86e54ac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85-fc2a-ab4a-669a86e54ac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85-fc2a-ab4a-669a86e54ac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85-fc2a-ab4a-669a86e54ac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85-fc2a-ab4a-669a86e54ac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85-fc2a-ab4a-669a86e54ac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85-fc2a-ab4a-669a86e54ac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85-fc2a-ab4a-669a86e54ac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85-fc2a-ab4a-669a86e54ac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85-fc2a-ab4a-669a86e54ac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85-fc2a-ab4a-669a86e54ac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85-fc2a-ab4a-669a86e54ac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85-fc2a-ab4a-669a86e54ac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85-fc2a-ab4a-669a86e54ac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85-fc2a-ab4a-669a86e54ac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85-fc2a-ab4a-669a86e54ac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34.27749057915088</c:v>
                </c:pt>
                <c:pt idx="1">
                  <c:v>65.22529078334098</c:v>
                </c:pt>
                <c:pt idx="2">
                  <c:v>50.27614942875196</c:v>
                </c:pt>
                <c:pt idx="3">
                  <c:v>47.53763357138514</c:v>
                </c:pt>
                <c:pt idx="4">
                  <c:v>54.165708082908345</c:v>
                </c:pt>
                <c:pt idx="5">
                  <c:v>55.73102082262332</c:v>
                </c:pt>
                <c:pt idx="6">
                  <c:v>60.43887203183489</c:v>
                </c:pt>
                <c:pt idx="7">
                  <c:v>55.13825638311038</c:v>
                </c:pt>
                <c:pt idx="8">
                  <c:v>46.79115010635982</c:v>
                </c:pt>
                <c:pt idx="9">
                  <c:v>55.34679926678401</c:v>
                </c:pt>
                <c:pt idx="10">
                  <c:v>55.668714518172585</c:v>
                </c:pt>
                <c:pt idx="11">
                  <c:v>49.47736033750294</c:v>
                </c:pt>
                <c:pt idx="12">
                  <c:v>43.56750518284808</c:v>
                </c:pt>
                <c:pt idx="13">
                  <c:v>49.225328994968685</c:v>
                </c:pt>
                <c:pt idx="14">
                  <c:v>50.89187534205481</c:v>
                </c:pt>
                <c:pt idx="15">
                  <c:v>42.369008522359685</c:v>
                </c:pt>
                <c:pt idx="16">
                  <c:v>32.84177823871729</c:v>
                </c:pt>
                <c:pt idx="17">
                  <c:v>56.57287242109629</c:v>
                </c:pt>
                <c:pt idx="18">
                  <c:v>55.543916394755534</c:v>
                </c:pt>
                <c:pt idx="19">
                  <c:v>49.08327194851886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0ea-fdbc-70ff-50675641356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0ea-fdbc-70ff-50675641356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0ea-fdbc-70ff-50675641356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0ea-fdbc-70ff-50675641356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0ea-fdbc-70ff-50675641356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0ea-fdbc-70ff-50675641356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0ea-fdbc-70ff-50675641356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0ea-fdbc-70ff-50675641356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0ea-fdbc-70ff-50675641356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0ea-fdbc-70ff-50675641356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0ea-fdbc-70ff-50675641356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0ea-fdbc-70ff-50675641356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0ea-fdbc-70ff-50675641356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0ea-fdbc-70ff-50675641356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0ea-fdbc-70ff-50675641356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0ea-fdbc-70ff-50675641356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0ea-fdbc-70ff-50675641356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0ea-fdbc-70ff-50675641356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0ea-fdbc-70ff-50675641356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0ea-fdbc-70ff-50675641356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53.94948251441262</c:v>
                </c:pt>
                <c:pt idx="1">
                  <c:v>47.06389775305068</c:v>
                </c:pt>
                <c:pt idx="2">
                  <c:v>45.21966914040827</c:v>
                </c:pt>
                <c:pt idx="3">
                  <c:v>42.554191622094784</c:v>
                </c:pt>
                <c:pt idx="4">
                  <c:v>43.21555906709319</c:v>
                </c:pt>
                <c:pt idx="5">
                  <c:v>55.14460265468392</c:v>
                </c:pt>
                <c:pt idx="6">
                  <c:v>51.10063663570324</c:v>
                </c:pt>
                <c:pt idx="7">
                  <c:v>51.571986105665665</c:v>
                </c:pt>
                <c:pt idx="8">
                  <c:v>43.44005422933796</c:v>
                </c:pt>
                <c:pt idx="9">
                  <c:v>50.90279961233439</c:v>
                </c:pt>
                <c:pt idx="10">
                  <c:v>42.16964659637055</c:v>
                </c:pt>
                <c:pt idx="11">
                  <c:v>47.8204791805282</c:v>
                </c:pt>
                <c:pt idx="12">
                  <c:v>32.47966287983494</c:v>
                </c:pt>
                <c:pt idx="13">
                  <c:v>53.83963303194287</c:v>
                </c:pt>
                <c:pt idx="14">
                  <c:v>56.55893392209516</c:v>
                </c:pt>
                <c:pt idx="15">
                  <c:v>46.98049505360612</c:v>
                </c:pt>
                <c:pt idx="16">
                  <c:v>37.794581261135974</c:v>
                </c:pt>
                <c:pt idx="17">
                  <c:v>31.006410360473332</c:v>
                </c:pt>
                <c:pt idx="18">
                  <c:v>44.68579519632219</c:v>
                </c:pt>
                <c:pt idx="19">
                  <c:v>38.22588193750426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57-1ec5-491c-c0ec6665711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57-1ec5-491c-c0ec6665711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57-1ec5-491c-c0ec6665711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b57-1ec5-491c-c0ec6665711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57-1ec5-491c-c0ec6665711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b57-1ec5-491c-c0ec6665711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57-1ec5-491c-c0ec6665711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b57-1ec5-491c-c0ec6665711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57-1ec5-491c-c0ec6665711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b57-1ec5-491c-c0ec6665711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b57-1ec5-491c-c0ec6665711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b57-1ec5-491c-c0ec6665711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b57-1ec5-491c-c0ec6665711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b57-1ec5-491c-c0ec6665711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b57-1ec5-491c-c0ec6665711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b57-1ec5-491c-c0ec6665711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b57-1ec5-491c-c0ec6665711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b57-1ec5-491c-c0ec6665711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b57-1ec5-491c-c0ec6665711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b57-1ec5-491c-c0ec6665711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4.455694856533453</c:v>
                </c:pt>
                <c:pt idx="1">
                  <c:v>4.558337693387511</c:v>
                </c:pt>
                <c:pt idx="2">
                  <c:v>2.7600475723940594</c:v>
                </c:pt>
                <c:pt idx="3">
                  <c:v>3.054036772238092</c:v>
                </c:pt>
                <c:pt idx="4">
                  <c:v>6.283890127544348</c:v>
                </c:pt>
                <c:pt idx="5">
                  <c:v>12.34195163569311</c:v>
                </c:pt>
                <c:pt idx="6">
                  <c:v>4.297960681852468</c:v>
                </c:pt>
                <c:pt idx="7">
                  <c:v>26.253419267144242</c:v>
                </c:pt>
                <c:pt idx="8">
                  <c:v>7.372120373295337</c:v>
                </c:pt>
                <c:pt idx="9">
                  <c:v>2.9208925232823337</c:v>
                </c:pt>
                <c:pt idx="10">
                  <c:v>2.983906653987707</c:v>
                </c:pt>
                <c:pt idx="11">
                  <c:v>8.944514870537926</c:v>
                </c:pt>
                <c:pt idx="12">
                  <c:v>2.1432192926916427</c:v>
                </c:pt>
                <c:pt idx="13">
                  <c:v>8.787499311379301</c:v>
                </c:pt>
                <c:pt idx="14">
                  <c:v>5.833174329791312</c:v>
                </c:pt>
                <c:pt idx="15">
                  <c:v>2.598553396269057</c:v>
                </c:pt>
                <c:pt idx="16">
                  <c:v>3.84905932308271</c:v>
                </c:pt>
                <c:pt idx="17">
                  <c:v>15.897425333607274</c:v>
                </c:pt>
                <c:pt idx="18">
                  <c:v>8.969092690333902</c:v>
                </c:pt>
                <c:pt idx="19">
                  <c:v>5.836781568527682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a77-5d33-da24-d0035c798ee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a77-5d33-da24-d0035c798ee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a77-5d33-da24-d0035c798ee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a77-5d33-da24-d0035c798ee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a77-5d33-da24-d0035c798ee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a77-5d33-da24-d0035c798ee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a77-5d33-da24-d0035c798ee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a77-5d33-da24-d0035c798ee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a77-5d33-da24-d0035c798ee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a77-5d33-da24-d0035c798ee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a77-5d33-da24-d0035c798ee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a77-5d33-da24-d0035c798ee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a77-5d33-da24-d0035c798ee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a77-5d33-da24-d0035c798ee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a77-5d33-da24-d0035c798ee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a77-5d33-da24-d0035c798ee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a77-5d33-da24-d0035c798ee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a77-5d33-da24-d0035c798ee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a77-5d33-da24-d0035c798ee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a77-5d33-da24-d0035c798ee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45.31709799149839</c:v>
                </c:pt>
                <c:pt idx="1">
                  <c:v>30.52958873213423</c:v>
                </c:pt>
                <c:pt idx="2">
                  <c:v>36.39744535592275</c:v>
                </c:pt>
                <c:pt idx="3">
                  <c:v>47.619477238357426</c:v>
                </c:pt>
                <c:pt idx="4">
                  <c:v>25.193161405086066</c:v>
                </c:pt>
                <c:pt idx="5">
                  <c:v>43.4249674067198</c:v>
                </c:pt>
                <c:pt idx="6">
                  <c:v>27.593687975495246</c:v>
                </c:pt>
                <c:pt idx="7">
                  <c:v>51.90041045863434</c:v>
                </c:pt>
                <c:pt idx="8">
                  <c:v>44.39272820432552</c:v>
                </c:pt>
                <c:pt idx="9">
                  <c:v>47.732041735205115</c:v>
                </c:pt>
                <c:pt idx="10">
                  <c:v>45.637317407194125</c:v>
                </c:pt>
                <c:pt idx="11">
                  <c:v>52.74312154509345</c:v>
                </c:pt>
                <c:pt idx="12">
                  <c:v>41.71196543921702</c:v>
                </c:pt>
                <c:pt idx="13">
                  <c:v>50.851479275354336</c:v>
                </c:pt>
                <c:pt idx="14">
                  <c:v>45.85235602430746</c:v>
                </c:pt>
                <c:pt idx="15">
                  <c:v>43.37349097224845</c:v>
                </c:pt>
                <c:pt idx="16">
                  <c:v>64.5293849848114</c:v>
                </c:pt>
                <c:pt idx="17">
                  <c:v>44.782667745249384</c:v>
                </c:pt>
                <c:pt idx="18">
                  <c:v>60.49275727443726</c:v>
                </c:pt>
                <c:pt idx="19">
                  <c:v>48.28817610676066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086-5140-545b-ed36a52a575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086-5140-545b-ed36a52a575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086-5140-545b-ed36a52a575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086-5140-545b-ed36a52a575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086-5140-545b-ed36a52a575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086-5140-545b-ed36a52a575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086-5140-545b-ed36a52a575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086-5140-545b-ed36a52a575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086-5140-545b-ed36a52a575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086-5140-545b-ed36a52a575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086-5140-545b-ed36a52a575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086-5140-545b-ed36a52a575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086-5140-545b-ed36a52a575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086-5140-545b-ed36a52a575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086-5140-545b-ed36a52a575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086-5140-545b-ed36a52a575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086-5140-545b-ed36a52a575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086-5140-545b-ed36a52a575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086-5140-545b-ed36a52a575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086-5140-545b-ed36a52a575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38.74865497860706</c:v>
                </c:pt>
                <c:pt idx="1">
                  <c:v>37.0645981282026</c:v>
                </c:pt>
                <c:pt idx="2">
                  <c:v>45.85965595344539</c:v>
                </c:pt>
                <c:pt idx="3">
                  <c:v>25.489715515041823</c:v>
                </c:pt>
                <c:pt idx="4">
                  <c:v>40.71187923248934</c:v>
                </c:pt>
                <c:pt idx="5">
                  <c:v>21.586485478695504</c:v>
                </c:pt>
                <c:pt idx="6">
                  <c:v>34.38075789133913</c:v>
                </c:pt>
                <c:pt idx="7">
                  <c:v>32.9974190853271</c:v>
                </c:pt>
                <c:pt idx="8">
                  <c:v>26.691426555512226</c:v>
                </c:pt>
                <c:pt idx="9">
                  <c:v>40.35012494608849</c:v>
                </c:pt>
                <c:pt idx="10">
                  <c:v>30.970112267338223</c:v>
                </c:pt>
                <c:pt idx="11">
                  <c:v>44.088187031679986</c:v>
                </c:pt>
                <c:pt idx="12">
                  <c:v>28.624722185513225</c:v>
                </c:pt>
                <c:pt idx="13">
                  <c:v>52.24362413450856</c:v>
                </c:pt>
                <c:pt idx="14">
                  <c:v>29.3096112973754</c:v>
                </c:pt>
                <c:pt idx="15">
                  <c:v>26.939211044334787</c:v>
                </c:pt>
                <c:pt idx="16">
                  <c:v>40.550139769854326</c:v>
                </c:pt>
                <c:pt idx="17">
                  <c:v>43.87468420818759</c:v>
                </c:pt>
                <c:pt idx="18">
                  <c:v>27.16167020409879</c:v>
                </c:pt>
                <c:pt idx="19">
                  <c:v>18.508845618206564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f9f-8c61-38a5-fa8c07d2564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f9f-8c61-38a5-fa8c07d2564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f9f-8c61-38a5-fa8c07d2564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f9f-8c61-38a5-fa8c07d2564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f9f-8c61-38a5-fa8c07d2564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f9f-8c61-38a5-fa8c07d2564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f9f-8c61-38a5-fa8c07d2564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f9f-8c61-38a5-fa8c07d2564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f9f-8c61-38a5-fa8c07d2564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f9f-8c61-38a5-fa8c07d2564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f9f-8c61-38a5-fa8c07d2564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f9f-8c61-38a5-fa8c07d2564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f9f-8c61-38a5-fa8c07d2564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f9f-8c61-38a5-fa8c07d2564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f9f-8c61-38a5-fa8c07d2564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f9f-8c61-38a5-fa8c07d2564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f9f-8c61-38a5-fa8c07d2564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f9f-8c61-38a5-fa8c07d2564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f9f-8c61-38a5-fa8c07d2564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f9f-8c61-38a5-fa8c07d2564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32.962739681331904</c:v>
                </c:pt>
                <c:pt idx="1">
                  <c:v>2.557218525874203</c:v>
                </c:pt>
                <c:pt idx="2">
                  <c:v>5.075332698878328</c:v>
                </c:pt>
                <c:pt idx="3">
                  <c:v>12.044522831306297</c:v>
                </c:pt>
                <c:pt idx="4">
                  <c:v>1.4995522768044502</c:v>
                </c:pt>
                <c:pt idx="5">
                  <c:v>7.6666043522934055</c:v>
                </c:pt>
                <c:pt idx="6">
                  <c:v>31.462606449783298</c:v>
                </c:pt>
                <c:pt idx="7">
                  <c:v>5.935921765929958</c:v>
                </c:pt>
                <c:pt idx="8">
                  <c:v>38.201381910240535</c:v>
                </c:pt>
                <c:pt idx="9">
                  <c:v>11.47700917388848</c:v>
                </c:pt>
                <c:pt idx="10">
                  <c:v>4.655100918497282</c:v>
                </c:pt>
                <c:pt idx="11">
                  <c:v>4.073485166706419</c:v>
                </c:pt>
                <c:pt idx="12">
                  <c:v>2.0795328839952796</c:v>
                </c:pt>
                <c:pt idx="13">
                  <c:v>7.033060901054477</c:v>
                </c:pt>
                <c:pt idx="14">
                  <c:v>18.76315254779763</c:v>
                </c:pt>
                <c:pt idx="15">
                  <c:v>3.5668780665627127</c:v>
                </c:pt>
                <c:pt idx="16">
                  <c:v>5.782601588968555</c:v>
                </c:pt>
                <c:pt idx="17">
                  <c:v>4.517621271991552</c:v>
                </c:pt>
                <c:pt idx="18">
                  <c:v>15.408085295421557</c:v>
                </c:pt>
                <c:pt idx="19">
                  <c:v>6.6524536943818475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ddf-9d98-bf32-1837a300fb1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ddf-9d98-bf32-1837a300fb1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ddf-9d98-bf32-1837a300fb1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ddf-9d98-bf32-1837a300fb1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ddf-9d98-bf32-1837a300fb1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ddf-9d98-bf32-1837a300fb1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ddf-9d98-bf32-1837a300fb1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ddf-9d98-bf32-1837a300fb1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ddf-9d98-bf32-1837a300fb1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ddf-9d98-bf32-1837a300fb1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ddf-9d98-bf32-1837a300fb1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ddf-9d98-bf32-1837a300fb1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ddf-9d98-bf32-1837a300fb1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ddf-9d98-bf32-1837a300fb1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ddf-9d98-bf32-1837a300fb1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ddf-9d98-bf32-1837a300fb1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ddf-9d98-bf32-1837a300fb1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ddf-9d98-bf32-1837a300fb1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ddf-9d98-bf32-1837a300fb1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ddf-9d98-bf32-1837a300fb1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67.58628125388816</c:v>
                </c:pt>
                <c:pt idx="1">
                  <c:v>66.49312757808083</c:v>
                </c:pt>
                <c:pt idx="2">
                  <c:v>96.09529501415936</c:v>
                </c:pt>
                <c:pt idx="3">
                  <c:v>13.13726020592936</c:v>
                </c:pt>
                <c:pt idx="4">
                  <c:v>55.3979554441635</c:v>
                </c:pt>
                <c:pt idx="5">
                  <c:v>66.578878050736</c:v>
                </c:pt>
                <c:pt idx="6">
                  <c:v>55.758541246830134</c:v>
                </c:pt>
                <c:pt idx="7">
                  <c:v>20.723730299587476</c:v>
                </c:pt>
                <c:pt idx="8">
                  <c:v>48.60007203692599</c:v>
                </c:pt>
                <c:pt idx="9">
                  <c:v>28.07798893508787</c:v>
                </c:pt>
                <c:pt idx="10">
                  <c:v>46.96803724161324</c:v>
                </c:pt>
                <c:pt idx="11">
                  <c:v>28.777956558568178</c:v>
                </c:pt>
                <c:pt idx="12">
                  <c:v>64.89809555006661</c:v>
                </c:pt>
                <c:pt idx="13">
                  <c:v>56.656726554507436</c:v>
                </c:pt>
                <c:pt idx="14">
                  <c:v>36.10074051928423</c:v>
                </c:pt>
                <c:pt idx="15">
                  <c:v>57.48762312702288</c:v>
                </c:pt>
                <c:pt idx="16">
                  <c:v>46.5261354543596</c:v>
                </c:pt>
                <c:pt idx="17">
                  <c:v>72.89859545684196</c:v>
                </c:pt>
                <c:pt idx="18">
                  <c:v>76.99363719175481</c:v>
                </c:pt>
                <c:pt idx="19">
                  <c:v>66.68421363732249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72.06650300660205</c:v>
                </c:pt>
                <c:pt idx="1">
                  <c:v>63.0644415547862</c:v>
                </c:pt>
                <c:pt idx="2">
                  <c:v>61.813598434654594</c:v>
                </c:pt>
                <c:pt idx="3">
                  <c:v>59.99562267547736</c:v>
                </c:pt>
                <c:pt idx="4">
                  <c:v>59.317837750281186</c:v>
                </c:pt>
                <c:pt idx="5">
                  <c:v>58.565737665445106</c:v>
                </c:pt>
                <c:pt idx="6">
                  <c:v>57.003136243526015</c:v>
                </c:pt>
                <c:pt idx="7">
                  <c:v>53.45619360568958</c:v>
                </c:pt>
                <c:pt idx="8">
                  <c:v>53.38901610240846</c:v>
                </c:pt>
                <c:pt idx="9">
                  <c:v>52.12048285874284</c:v>
                </c:pt>
                <c:pt idx="10">
                  <c:v>51.94967899684676</c:v>
                </c:pt>
                <c:pt idx="11">
                  <c:v>51.51414878051307</c:v>
                </c:pt>
                <c:pt idx="12">
                  <c:v>51.44787124449769</c:v>
                </c:pt>
                <c:pt idx="13">
                  <c:v>50.75302219730621</c:v>
                </c:pt>
                <c:pt idx="14">
                  <c:v>50.58085438909234</c:v>
                </c:pt>
                <c:pt idx="15">
                  <c:v>50.37189937336622</c:v>
                </c:pt>
                <c:pt idx="16">
                  <c:v>49.39914561045856</c:v>
                </c:pt>
                <c:pt idx="17">
                  <c:v>49.231804717610956</c:v>
                </c:pt>
                <c:pt idx="18">
                  <c:v>48.26270642594781</c:v>
                </c:pt>
                <c:pt idx="19">
                  <c:v>48.209397511038084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a3f-bda3-a036-90ed9c60558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a3f-bda3-a036-90ed9c60558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a3f-bda3-a036-90ed9c60558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a3f-bda3-a036-90ed9c60558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a3f-bda3-a036-90ed9c60558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a3f-bda3-a036-90ed9c60558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a3f-bda3-a036-90ed9c60558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a3f-bda3-a036-90ed9c60558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a3f-bda3-a036-90ed9c60558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a3f-bda3-a036-90ed9c60558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a3f-bda3-a036-90ed9c60558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a3f-bda3-a036-90ed9c60558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a3f-bda3-a036-90ed9c60558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a3f-bda3-a036-90ed9c60558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a3f-bda3-a036-90ed9c60558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a3f-bda3-a036-90ed9c60558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a3f-bda3-a036-90ed9c60558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a3f-bda3-a036-90ed9c60558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a3f-bda3-a036-90ed9c60558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a3f-bda3-a036-90ed9c60558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9.595735419264978</c:v>
                </c:pt>
                <c:pt idx="1">
                  <c:v>28.014150025660324</c:v>
                </c:pt>
                <c:pt idx="2">
                  <c:v>28.023194127700627</c:v>
                </c:pt>
                <c:pt idx="3">
                  <c:v>27.47159593514878</c:v>
                </c:pt>
                <c:pt idx="4">
                  <c:v>19.00155438994583</c:v>
                </c:pt>
                <c:pt idx="5">
                  <c:v>31.93447921910992</c:v>
                </c:pt>
                <c:pt idx="6">
                  <c:v>23.865686131496325</c:v>
                </c:pt>
                <c:pt idx="7">
                  <c:v>22.47263793173928</c:v>
                </c:pt>
                <c:pt idx="8">
                  <c:v>17.691299043938606</c:v>
                </c:pt>
                <c:pt idx="9">
                  <c:v>14.549544866399476</c:v>
                </c:pt>
                <c:pt idx="10">
                  <c:v>29.141411756447006</c:v>
                </c:pt>
                <c:pt idx="11">
                  <c:v>22.730769866484653</c:v>
                </c:pt>
                <c:pt idx="12">
                  <c:v>11.239034364305981</c:v>
                </c:pt>
                <c:pt idx="13">
                  <c:v>30.35028429620084</c:v>
                </c:pt>
                <c:pt idx="14">
                  <c:v>36.779673840775345</c:v>
                </c:pt>
                <c:pt idx="15">
                  <c:v>14.09677645558819</c:v>
                </c:pt>
                <c:pt idx="16">
                  <c:v>34.86456781019413</c:v>
                </c:pt>
                <c:pt idx="17">
                  <c:v>36.69744931246755</c:v>
                </c:pt>
                <c:pt idx="18">
                  <c:v>35.77675389272137</c:v>
                </c:pt>
                <c:pt idx="19">
                  <c:v>16.121064913479326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b4-e246-aebf-8cd8f4dfbdb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b4-e246-aebf-8cd8f4dfbdb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b4-e246-aebf-8cd8f4dfbdb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b4-e246-aebf-8cd8f4dfbdb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b4-e246-aebf-8cd8f4dfbdb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0b4-e246-aebf-8cd8f4dfbdb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0b4-e246-aebf-8cd8f4dfbdb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0b4-e246-aebf-8cd8f4dfbdb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0b4-e246-aebf-8cd8f4dfbdb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0b4-e246-aebf-8cd8f4dfbdb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b4-e246-aebf-8cd8f4dfbdb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b4-e246-aebf-8cd8f4dfbdb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b4-e246-aebf-8cd8f4dfbdb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b4-e246-aebf-8cd8f4dfbdb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b4-e246-aebf-8cd8f4dfbdb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0b4-e246-aebf-8cd8f4dfbdb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0b4-e246-aebf-8cd8f4dfbdb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b4-e246-aebf-8cd8f4dfbdb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b4-e246-aebf-8cd8f4dfbdb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0b4-e246-aebf-8cd8f4dfbdb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37.31560083769847</c:v>
                </c:pt>
                <c:pt idx="1">
                  <c:v>48.92416106804225</c:v>
                </c:pt>
                <c:pt idx="2">
                  <c:v>48.012410380761324</c:v>
                </c:pt>
                <c:pt idx="3">
                  <c:v>58.56042462702723</c:v>
                </c:pt>
                <c:pt idx="4">
                  <c:v>39.77787918886678</c:v>
                </c:pt>
                <c:pt idx="5">
                  <c:v>53.46486582224881</c:v>
                </c:pt>
                <c:pt idx="6">
                  <c:v>47.532825936378565</c:v>
                </c:pt>
                <c:pt idx="7">
                  <c:v>49.78590496574809</c:v>
                </c:pt>
                <c:pt idx="8">
                  <c:v>49.52080392822813</c:v>
                </c:pt>
                <c:pt idx="9">
                  <c:v>45.19188678822826</c:v>
                </c:pt>
                <c:pt idx="10">
                  <c:v>44.958047508031505</c:v>
                </c:pt>
                <c:pt idx="11">
                  <c:v>54.83359223759137</c:v>
                </c:pt>
                <c:pt idx="12">
                  <c:v>70.14827475219944</c:v>
                </c:pt>
                <c:pt idx="13">
                  <c:v>54.46232808589673</c:v>
                </c:pt>
                <c:pt idx="14">
                  <c:v>31.969959039731336</c:v>
                </c:pt>
                <c:pt idx="15">
                  <c:v>48.570667519775604</c:v>
                </c:pt>
                <c:pt idx="16">
                  <c:v>70.24403051827142</c:v>
                </c:pt>
                <c:pt idx="17">
                  <c:v>50.912377910551875</c:v>
                </c:pt>
                <c:pt idx="18">
                  <c:v>47.760037239158194</c:v>
                </c:pt>
                <c:pt idx="19">
                  <c:v>51.39586014926649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f3e-7e7f-ea2a-600a53c424e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f3e-7e7f-ea2a-600a53c424e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f3e-7e7f-ea2a-600a53c424e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f3e-7e7f-ea2a-600a53c424e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f3e-7e7f-ea2a-600a53c424e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f3e-7e7f-ea2a-600a53c424e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f3e-7e7f-ea2a-600a53c424e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f3e-7e7f-ea2a-600a53c424e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f3e-7e7f-ea2a-600a53c424e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f3e-7e7f-ea2a-600a53c424e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f3e-7e7f-ea2a-600a53c424e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f3e-7e7f-ea2a-600a53c424e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f3e-7e7f-ea2a-600a53c424e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f3e-7e7f-ea2a-600a53c424e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f3e-7e7f-ea2a-600a53c424e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f3e-7e7f-ea2a-600a53c424e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f3e-7e7f-ea2a-600a53c424e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f3e-7e7f-ea2a-600a53c424e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f3e-7e7f-ea2a-600a53c424e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f3e-7e7f-ea2a-600a53c424e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49.225328994968685</c:v>
                </c:pt>
                <c:pt idx="1">
                  <c:v>50.27614942875196</c:v>
                </c:pt>
                <c:pt idx="2">
                  <c:v>47.86163075379619</c:v>
                </c:pt>
                <c:pt idx="3">
                  <c:v>49.47736033750294</c:v>
                </c:pt>
                <c:pt idx="4">
                  <c:v>56.57287242109629</c:v>
                </c:pt>
                <c:pt idx="5">
                  <c:v>49.173944684168</c:v>
                </c:pt>
                <c:pt idx="6">
                  <c:v>50.849650444072424</c:v>
                </c:pt>
                <c:pt idx="7">
                  <c:v>58.658761859246525</c:v>
                </c:pt>
                <c:pt idx="8">
                  <c:v>45.8149694296721</c:v>
                </c:pt>
                <c:pt idx="9">
                  <c:v>53.916377220905375</c:v>
                </c:pt>
                <c:pt idx="10">
                  <c:v>52.201478531058946</c:v>
                </c:pt>
                <c:pt idx="11">
                  <c:v>54.165708082908345</c:v>
                </c:pt>
                <c:pt idx="12">
                  <c:v>32.84177823871729</c:v>
                </c:pt>
                <c:pt idx="13">
                  <c:v>55.34679926678401</c:v>
                </c:pt>
                <c:pt idx="14">
                  <c:v>51.1609695102081</c:v>
                </c:pt>
                <c:pt idx="15">
                  <c:v>38.46680908855553</c:v>
                </c:pt>
                <c:pt idx="16">
                  <c:v>41.29109709309372</c:v>
                </c:pt>
                <c:pt idx="17">
                  <c:v>45.70005273168697</c:v>
                </c:pt>
                <c:pt idx="18">
                  <c:v>51.850627922587435</c:v>
                </c:pt>
                <c:pt idx="19">
                  <c:v>34.27749057915088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d8-f9a7-1098-0c0fd941f0b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6d8-f9a7-1098-0c0fd941f0b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6d8-f9a7-1098-0c0fd941f0b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6d8-f9a7-1098-0c0fd941f0b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6d8-f9a7-1098-0c0fd941f0b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6d8-f9a7-1098-0c0fd941f0b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6d8-f9a7-1098-0c0fd941f0b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6d8-f9a7-1098-0c0fd941f0b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6d8-f9a7-1098-0c0fd941f0b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6d8-f9a7-1098-0c0fd941f0b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6d8-f9a7-1098-0c0fd941f0b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6d8-f9a7-1098-0c0fd941f0b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6d8-f9a7-1098-0c0fd941f0b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6d8-f9a7-1098-0c0fd941f0b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6d8-f9a7-1098-0c0fd941f0b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6d8-f9a7-1098-0c0fd941f0b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6d8-f9a7-1098-0c0fd941f0b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6d8-f9a7-1098-0c0fd941f0b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6d8-f9a7-1098-0c0fd941f0b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6d8-f9a7-1098-0c0fd941f0b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53.83963303194287</c:v>
                </c:pt>
                <c:pt idx="1">
                  <c:v>45.21966914040827</c:v>
                </c:pt>
                <c:pt idx="2">
                  <c:v>52.82329442959482</c:v>
                </c:pt>
                <c:pt idx="3">
                  <c:v>47.8204791805282</c:v>
                </c:pt>
                <c:pt idx="4">
                  <c:v>31.006410360473332</c:v>
                </c:pt>
                <c:pt idx="5">
                  <c:v>41.21431828712512</c:v>
                </c:pt>
                <c:pt idx="6">
                  <c:v>52.70072183099394</c:v>
                </c:pt>
                <c:pt idx="7">
                  <c:v>53.06063335965176</c:v>
                </c:pt>
                <c:pt idx="8">
                  <c:v>56.39840087586584</c:v>
                </c:pt>
                <c:pt idx="9">
                  <c:v>55.55992452797738</c:v>
                </c:pt>
                <c:pt idx="10">
                  <c:v>47.55048287151184</c:v>
                </c:pt>
                <c:pt idx="11">
                  <c:v>43.21555906709319</c:v>
                </c:pt>
                <c:pt idx="12">
                  <c:v>37.794581261135974</c:v>
                </c:pt>
                <c:pt idx="13">
                  <c:v>50.90279961233439</c:v>
                </c:pt>
                <c:pt idx="14">
                  <c:v>49.14525059706072</c:v>
                </c:pt>
                <c:pt idx="15">
                  <c:v>55.68746870372881</c:v>
                </c:pt>
                <c:pt idx="16">
                  <c:v>33.43311237569134</c:v>
                </c:pt>
                <c:pt idx="17">
                  <c:v>34.61338323932568</c:v>
                </c:pt>
                <c:pt idx="18">
                  <c:v>43.91213444620317</c:v>
                </c:pt>
                <c:pt idx="19">
                  <c:v>53.94948251441262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3f2-6d9f-1742-a83cfa3f5b0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3f2-6d9f-1742-a83cfa3f5b0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3f2-6d9f-1742-a83cfa3f5b0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3f2-6d9f-1742-a83cfa3f5b0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3f2-6d9f-1742-a83cfa3f5b0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3f2-6d9f-1742-a83cfa3f5b0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3f2-6d9f-1742-a83cfa3f5b0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3f2-6d9f-1742-a83cfa3f5b0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3f2-6d9f-1742-a83cfa3f5b0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3f2-6d9f-1742-a83cfa3f5b0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3f2-6d9f-1742-a83cfa3f5b0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3f2-6d9f-1742-a83cfa3f5b0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3f2-6d9f-1742-a83cfa3f5b0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3f2-6d9f-1742-a83cfa3f5b0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3f2-6d9f-1742-a83cfa3f5b0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3f2-6d9f-1742-a83cfa3f5b0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3f2-6d9f-1742-a83cfa3f5b0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3f2-6d9f-1742-a83cfa3f5b0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3f2-6d9f-1742-a83cfa3f5b0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3f2-6d9f-1742-a83cfa3f5b0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8.787499311379301</c:v>
                </c:pt>
                <c:pt idx="1">
                  <c:v>2.7600475723940594</c:v>
                </c:pt>
                <c:pt idx="2">
                  <c:v>4.4988969140648205</c:v>
                </c:pt>
                <c:pt idx="3">
                  <c:v>8.944514870537926</c:v>
                </c:pt>
                <c:pt idx="4">
                  <c:v>15.897425333607274</c:v>
                </c:pt>
                <c:pt idx="5">
                  <c:v>5.655960923070885</c:v>
                </c:pt>
                <c:pt idx="6">
                  <c:v>28.09140193579916</c:v>
                </c:pt>
                <c:pt idx="7">
                  <c:v>4.2815263450983325</c:v>
                </c:pt>
                <c:pt idx="8">
                  <c:v>5.046974294358902</c:v>
                </c:pt>
                <c:pt idx="9">
                  <c:v>4.113817921663999</c:v>
                </c:pt>
                <c:pt idx="10">
                  <c:v>21.632929586212917</c:v>
                </c:pt>
                <c:pt idx="11">
                  <c:v>6.283890127544348</c:v>
                </c:pt>
                <c:pt idx="12">
                  <c:v>3.84905932308271</c:v>
                </c:pt>
                <c:pt idx="13">
                  <c:v>2.9208925232823337</c:v>
                </c:pt>
                <c:pt idx="14">
                  <c:v>11.432780563848164</c:v>
                </c:pt>
                <c:pt idx="15">
                  <c:v>13.86151901826371</c:v>
                </c:pt>
                <c:pt idx="16">
                  <c:v>7.293987950084332</c:v>
                </c:pt>
                <c:pt idx="17">
                  <c:v>4.659097069993843</c:v>
                </c:pt>
                <c:pt idx="18">
                  <c:v>3.1158270187408714</c:v>
                </c:pt>
                <c:pt idx="19">
                  <c:v>4.455694856533453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0c0-ca07-d7b6-50e2de249bb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0c0-ca07-d7b6-50e2de249bb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0c0-ca07-d7b6-50e2de249bb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0c0-ca07-d7b6-50e2de249bb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0c0-ca07-d7b6-50e2de249bb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0c0-ca07-d7b6-50e2de249bb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0c0-ca07-d7b6-50e2de249bb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0c0-ca07-d7b6-50e2de249bb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0c0-ca07-d7b6-50e2de249bb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0c0-ca07-d7b6-50e2de249bb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0c0-ca07-d7b6-50e2de249bb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0c0-ca07-d7b6-50e2de249bb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0c0-ca07-d7b6-50e2de249bb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0c0-ca07-d7b6-50e2de249bb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0c0-ca07-d7b6-50e2de249bb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0c0-ca07-d7b6-50e2de249bb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0c0-ca07-d7b6-50e2de249bb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0c0-ca07-d7b6-50e2de249bb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0c0-ca07-d7b6-50e2de249bb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0c0-ca07-d7b6-50e2de249bb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50.851479275354336</c:v>
                </c:pt>
                <c:pt idx="1">
                  <c:v>36.39744535592275</c:v>
                </c:pt>
                <c:pt idx="2">
                  <c:v>14.648690974889352</c:v>
                </c:pt>
                <c:pt idx="3">
                  <c:v>52.74312154509345</c:v>
                </c:pt>
                <c:pt idx="4">
                  <c:v>44.782667745249384</c:v>
                </c:pt>
                <c:pt idx="5">
                  <c:v>31.959909941306556</c:v>
                </c:pt>
                <c:pt idx="6">
                  <c:v>47.71037170581732</c:v>
                </c:pt>
                <c:pt idx="7">
                  <c:v>49.00393589368499</c:v>
                </c:pt>
                <c:pt idx="8">
                  <c:v>41.30533163741004</c:v>
                </c:pt>
                <c:pt idx="9">
                  <c:v>49.967306231092586</c:v>
                </c:pt>
                <c:pt idx="10">
                  <c:v>45.914256258816316</c:v>
                </c:pt>
                <c:pt idx="11">
                  <c:v>25.193161405086066</c:v>
                </c:pt>
                <c:pt idx="12">
                  <c:v>64.5293849848114</c:v>
                </c:pt>
                <c:pt idx="13">
                  <c:v>47.732041735205115</c:v>
                </c:pt>
                <c:pt idx="14">
                  <c:v>27.331414986788843</c:v>
                </c:pt>
                <c:pt idx="15">
                  <c:v>34.28951154379213</c:v>
                </c:pt>
                <c:pt idx="16">
                  <c:v>38.65597986205474</c:v>
                </c:pt>
                <c:pt idx="17">
                  <c:v>30.274544763753465</c:v>
                </c:pt>
                <c:pt idx="18">
                  <c:v>40.07201770580257</c:v>
                </c:pt>
                <c:pt idx="19">
                  <c:v>45.31709799149839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995-7153-e9fd-ddfd279629b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995-7153-e9fd-ddfd279629b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995-7153-e9fd-ddfd279629b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995-7153-e9fd-ddfd279629b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995-7153-e9fd-ddfd279629b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995-7153-e9fd-ddfd279629b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995-7153-e9fd-ddfd279629b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995-7153-e9fd-ddfd279629b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995-7153-e9fd-ddfd279629b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995-7153-e9fd-ddfd279629b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995-7153-e9fd-ddfd279629b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995-7153-e9fd-ddfd279629b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995-7153-e9fd-ddfd279629b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995-7153-e9fd-ddfd279629b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995-7153-e9fd-ddfd279629b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995-7153-e9fd-ddfd279629b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995-7153-e9fd-ddfd279629b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995-7153-e9fd-ddfd279629b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995-7153-e9fd-ddfd279629b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995-7153-e9fd-ddfd279629b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50.75302219730621</c:v>
                </c:pt>
                <c:pt idx="1">
                  <c:v>61.813598434654594</c:v>
                </c:pt>
                <c:pt idx="2">
                  <c:v>44.32759082753766</c:v>
                </c:pt>
                <c:pt idx="3">
                  <c:v>51.51414878051307</c:v>
                </c:pt>
                <c:pt idx="4">
                  <c:v>49.231804717610956</c:v>
                </c:pt>
                <c:pt idx="5">
                  <c:v>17.75121402762486</c:v>
                </c:pt>
                <c:pt idx="6">
                  <c:v>21.342687943208258</c:v>
                </c:pt>
                <c:pt idx="7">
                  <c:v>37.52403854381524</c:v>
                </c:pt>
                <c:pt idx="8">
                  <c:v>33.59450976101375</c:v>
                </c:pt>
                <c:pt idx="9">
                  <c:v>29.054504243671573</c:v>
                </c:pt>
                <c:pt idx="10">
                  <c:v>47.92048671383667</c:v>
                </c:pt>
                <c:pt idx="11">
                  <c:v>59.317837750281186</c:v>
                </c:pt>
                <c:pt idx="12">
                  <c:v>49.39914561045856</c:v>
                </c:pt>
                <c:pt idx="13">
                  <c:v>52.12048285874284</c:v>
                </c:pt>
                <c:pt idx="14">
                  <c:v>30.857641400313142</c:v>
                </c:pt>
                <c:pt idx="15">
                  <c:v>19.718715423558205</c:v>
                </c:pt>
                <c:pt idx="16">
                  <c:v>41.33222812579733</c:v>
                </c:pt>
                <c:pt idx="17">
                  <c:v>25.433342687663483</c:v>
                </c:pt>
                <c:pt idx="18">
                  <c:v>32.32204222842549</c:v>
                </c:pt>
                <c:pt idx="19">
                  <c:v>72.06650300660205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ec1-a2a7-e5ac-a0c76b51c68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ec1-a2a7-e5ac-a0c76b51c68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c1-a2a7-e5ac-a0c76b51c68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ec1-a2a7-e5ac-a0c76b51c68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ec1-a2a7-e5ac-a0c76b51c68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c1-a2a7-e5ac-a0c76b51c68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c1-a2a7-e5ac-a0c76b51c68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ec1-a2a7-e5ac-a0c76b51c68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ec1-a2a7-e5ac-a0c76b51c68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ec1-a2a7-e5ac-a0c76b51c68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ec1-a2a7-e5ac-a0c76b51c68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ec1-a2a7-e5ac-a0c76b51c68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ec1-a2a7-e5ac-a0c76b51c68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ec1-a2a7-e5ac-a0c76b51c68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ec1-a2a7-e5ac-a0c76b51c68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ec1-a2a7-e5ac-a0c76b51c68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ec1-a2a7-e5ac-a0c76b51c68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ec1-a2a7-e5ac-a0c76b51c68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ec1-a2a7-e5ac-a0c76b51c68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ec1-a2a7-e5ac-a0c76b51c68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7.033060901054477</c:v>
                </c:pt>
                <c:pt idx="1">
                  <c:v>5.075332698878328</c:v>
                </c:pt>
                <c:pt idx="2">
                  <c:v>67.2301164111341</c:v>
                </c:pt>
                <c:pt idx="3">
                  <c:v>4.073485166706419</c:v>
                </c:pt>
                <c:pt idx="4">
                  <c:v>4.517621271991552</c:v>
                </c:pt>
                <c:pt idx="5">
                  <c:v>4.565841831458026</c:v>
                </c:pt>
                <c:pt idx="6">
                  <c:v>2.601856570551442</c:v>
                </c:pt>
                <c:pt idx="7">
                  <c:v>8.545106777059587</c:v>
                </c:pt>
                <c:pt idx="8">
                  <c:v>4.336271180612861</c:v>
                </c:pt>
                <c:pt idx="9">
                  <c:v>5.155521821632536</c:v>
                </c:pt>
                <c:pt idx="10">
                  <c:v>3.5726484729878307</c:v>
                </c:pt>
                <c:pt idx="11">
                  <c:v>1.4995522768044502</c:v>
                </c:pt>
                <c:pt idx="12">
                  <c:v>5.782601588968555</c:v>
                </c:pt>
                <c:pt idx="13">
                  <c:v>11.47700917388848</c:v>
                </c:pt>
                <c:pt idx="14">
                  <c:v>20.59549712620687</c:v>
                </c:pt>
                <c:pt idx="15">
                  <c:v>9.350444093169967</c:v>
                </c:pt>
                <c:pt idx="16">
                  <c:v>13.072650875378374</c:v>
                </c:pt>
                <c:pt idx="17">
                  <c:v>5.252617697320656</c:v>
                </c:pt>
                <c:pt idx="18">
                  <c:v>4.1553480478325975</c:v>
                </c:pt>
                <c:pt idx="19">
                  <c:v>32.962739681331904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042-30e7-4771-b353000e9b3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042-30e7-4771-b353000e9b3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042-30e7-4771-b353000e9b3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042-30e7-4771-b353000e9b3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042-30e7-4771-b353000e9b3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042-30e7-4771-b353000e9b3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042-30e7-4771-b353000e9b3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042-30e7-4771-b353000e9b3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042-30e7-4771-b353000e9b3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042-30e7-4771-b353000e9b3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042-30e7-4771-b353000e9b3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042-30e7-4771-b353000e9b3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042-30e7-4771-b353000e9b3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042-30e7-4771-b353000e9b3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042-30e7-4771-b353000e9b3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042-30e7-4771-b353000e9b3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042-30e7-4771-b353000e9b3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042-30e7-4771-b353000e9b3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042-30e7-4771-b353000e9b3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042-30e7-4771-b353000e9b3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56.656726554507436</c:v>
                </c:pt>
                <c:pt idx="1">
                  <c:v>96.09529501415936</c:v>
                </c:pt>
                <c:pt idx="2">
                  <c:v>50.776313784271345</c:v>
                </c:pt>
                <c:pt idx="3">
                  <c:v>28.777956558568178</c:v>
                </c:pt>
                <c:pt idx="4">
                  <c:v>72.89859545684196</c:v>
                </c:pt>
                <c:pt idx="5">
                  <c:v>59.106449578698765</c:v>
                </c:pt>
                <c:pt idx="6">
                  <c:v>36.317368822291975</c:v>
                </c:pt>
                <c:pt idx="7">
                  <c:v>23.086337186657442</c:v>
                </c:pt>
                <c:pt idx="8">
                  <c:v>32.908718892778644</c:v>
                </c:pt>
                <c:pt idx="9">
                  <c:v>63.39595257021001</c:v>
                </c:pt>
                <c:pt idx="10">
                  <c:v>53.824780780714775</c:v>
                </c:pt>
                <c:pt idx="11">
                  <c:v>55.3979554441635</c:v>
                </c:pt>
                <c:pt idx="12">
                  <c:v>46.5261354543596</c:v>
                </c:pt>
                <c:pt idx="13">
                  <c:v>28.07798893508787</c:v>
                </c:pt>
                <c:pt idx="14">
                  <c:v>64.15139091896566</c:v>
                </c:pt>
                <c:pt idx="15">
                  <c:v>9.560507157524759</c:v>
                </c:pt>
                <c:pt idx="16">
                  <c:v>50.41016935726307</c:v>
                </c:pt>
                <c:pt idx="17">
                  <c:v>36.827280481428</c:v>
                </c:pt>
                <c:pt idx="18">
                  <c:v>62.334156047959134</c:v>
                </c:pt>
                <c:pt idx="19">
                  <c:v>67.58628125388816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52.24362413450856</c:v>
                </c:pt>
                <c:pt idx="1">
                  <c:v>45.85965595344539</c:v>
                </c:pt>
                <c:pt idx="2">
                  <c:v>45.03538240070086</c:v>
                </c:pt>
                <c:pt idx="3">
                  <c:v>44.088187031679986</c:v>
                </c:pt>
                <c:pt idx="4">
                  <c:v>43.87468420818759</c:v>
                </c:pt>
                <c:pt idx="5">
                  <c:v>43.058555697134665</c:v>
                </c:pt>
                <c:pt idx="6">
                  <c:v>42.880058382718396</c:v>
                </c:pt>
                <c:pt idx="7">
                  <c:v>42.10706874940177</c:v>
                </c:pt>
                <c:pt idx="8">
                  <c:v>41.71360205722501</c:v>
                </c:pt>
                <c:pt idx="9">
                  <c:v>41.322934976906495</c:v>
                </c:pt>
                <c:pt idx="10">
                  <c:v>41.307017941578586</c:v>
                </c:pt>
                <c:pt idx="11">
                  <c:v>40.71187923248934</c:v>
                </c:pt>
                <c:pt idx="12">
                  <c:v>40.550139769854326</c:v>
                </c:pt>
                <c:pt idx="13">
                  <c:v>40.35012494608849</c:v>
                </c:pt>
                <c:pt idx="14">
                  <c:v>40.283357567473395</c:v>
                </c:pt>
                <c:pt idx="15">
                  <c:v>39.66808276242008</c:v>
                </c:pt>
                <c:pt idx="16">
                  <c:v>39.4063471339369</c:v>
                </c:pt>
                <c:pt idx="17">
                  <c:v>39.323351704445614</c:v>
                </c:pt>
                <c:pt idx="18">
                  <c:v>39.06198604842938</c:v>
                </c:pt>
                <c:pt idx="19">
                  <c:v>38.74865497860706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f0-1e69-0e98-acabd027d51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6f0-1e69-0e98-acabd027d51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6f0-1e69-0e98-acabd027d51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6f0-1e69-0e98-acabd027d51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6f0-1e69-0e98-acabd027d51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6f0-1e69-0e98-acabd027d51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f0-1e69-0e98-acabd027d51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6f0-1e69-0e98-acabd027d51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6f0-1e69-0e98-acabd027d51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6f0-1e69-0e98-acabd027d51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6f0-1e69-0e98-acabd027d51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6f0-1e69-0e98-acabd027d51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6f0-1e69-0e98-acabd027d51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6f0-1e69-0e98-acabd027d51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6f0-1e69-0e98-acabd027d51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6f0-1e69-0e98-acabd027d51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6f0-1e69-0e98-acabd027d51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6f0-1e69-0e98-acabd027d51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6f0-1e69-0e98-acabd027d51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6f0-1e69-0e98-acabd027d51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28.023194127700627</c:v>
                </c:pt>
                <c:pt idx="1">
                  <c:v>15.9129473124591</c:v>
                </c:pt>
                <c:pt idx="2">
                  <c:v>16.121064913479326</c:v>
                </c:pt>
                <c:pt idx="3">
                  <c:v>17.4066008366546</c:v>
                </c:pt>
                <c:pt idx="4">
                  <c:v>36.779673840775345</c:v>
                </c:pt>
                <c:pt idx="5">
                  <c:v>33.9443648679642</c:v>
                </c:pt>
                <c:pt idx="6">
                  <c:v>33.602511241815975</c:v>
                </c:pt>
                <c:pt idx="7">
                  <c:v>32.98602396671741</c:v>
                </c:pt>
                <c:pt idx="8">
                  <c:v>34.86456781019413</c:v>
                </c:pt>
                <c:pt idx="9">
                  <c:v>31.901691743958658</c:v>
                </c:pt>
                <c:pt idx="10">
                  <c:v>22.489707489589687</c:v>
                </c:pt>
                <c:pt idx="11">
                  <c:v>30.35028429620084</c:v>
                </c:pt>
                <c:pt idx="12">
                  <c:v>14.09677645558819</c:v>
                </c:pt>
                <c:pt idx="13">
                  <c:v>8.590906506348945</c:v>
                </c:pt>
                <c:pt idx="14">
                  <c:v>22.47263793173928</c:v>
                </c:pt>
                <c:pt idx="15">
                  <c:v>7.119863347231797</c:v>
                </c:pt>
                <c:pt idx="16">
                  <c:v>46.97688171038636</c:v>
                </c:pt>
                <c:pt idx="17">
                  <c:v>19.08073090038848</c:v>
                </c:pt>
                <c:pt idx="18">
                  <c:v>24.028375877149326</c:v>
                </c:pt>
                <c:pt idx="19">
                  <c:v>26.679609847658178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1bf-daf9-ef95-771e6ede84d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1bf-daf9-ef95-771e6ede84d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1bf-daf9-ef95-771e6ede84d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1bf-daf9-ef95-771e6ede84d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1bf-daf9-ef95-771e6ede84d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1bf-daf9-ef95-771e6ede84d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1bf-daf9-ef95-771e6ede84d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1bf-daf9-ef95-771e6ede84d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1bf-daf9-ef95-771e6ede84d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1bf-daf9-ef95-771e6ede84d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1bf-daf9-ef95-771e6ede84d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1bf-daf9-ef95-771e6ede84d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1bf-daf9-ef95-771e6ede84d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1bf-daf9-ef95-771e6ede84d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1bf-daf9-ef95-771e6ede84d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1bf-daf9-ef95-771e6ede84d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1bf-daf9-ef95-771e6ede84d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1bf-daf9-ef95-771e6ede84d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1bf-daf9-ef95-771e6ede84d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1bf-daf9-ef95-771e6ede84d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48.012410380761324</c:v>
                </c:pt>
                <c:pt idx="1">
                  <c:v>60.85254953643142</c:v>
                </c:pt>
                <c:pt idx="2">
                  <c:v>51.39586014926649</c:v>
                </c:pt>
                <c:pt idx="3">
                  <c:v>54.803887505855194</c:v>
                </c:pt>
                <c:pt idx="4">
                  <c:v>31.969959039731336</c:v>
                </c:pt>
                <c:pt idx="5">
                  <c:v>53.910419220245785</c:v>
                </c:pt>
                <c:pt idx="6">
                  <c:v>63.39874454429036</c:v>
                </c:pt>
                <c:pt idx="7">
                  <c:v>60.84445302086596</c:v>
                </c:pt>
                <c:pt idx="8">
                  <c:v>70.24403051827142</c:v>
                </c:pt>
                <c:pt idx="9">
                  <c:v>52.61429326804818</c:v>
                </c:pt>
                <c:pt idx="10">
                  <c:v>36.59247957907131</c:v>
                </c:pt>
                <c:pt idx="11">
                  <c:v>54.46232808589673</c:v>
                </c:pt>
                <c:pt idx="12">
                  <c:v>48.570667519775604</c:v>
                </c:pt>
                <c:pt idx="13">
                  <c:v>55.96874531312615</c:v>
                </c:pt>
                <c:pt idx="14">
                  <c:v>49.78590496574809</c:v>
                </c:pt>
                <c:pt idx="15">
                  <c:v>46.7372385839071</c:v>
                </c:pt>
                <c:pt idx="16">
                  <c:v>43.243912498868106</c:v>
                </c:pt>
                <c:pt idx="17">
                  <c:v>46.495270130207956</c:v>
                </c:pt>
                <c:pt idx="18">
                  <c:v>51.773456311147996</c:v>
                </c:pt>
                <c:pt idx="19">
                  <c:v>53.86004828089695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b13-075a-92ce-beaddd4a3d6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b13-075a-92ce-beaddd4a3d6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b13-075a-92ce-beaddd4a3d6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b13-075a-92ce-beaddd4a3d6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b13-075a-92ce-beaddd4a3d6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b13-075a-92ce-beaddd4a3d6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b13-075a-92ce-beaddd4a3d6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b13-075a-92ce-beaddd4a3d6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b13-075a-92ce-beaddd4a3d6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b13-075a-92ce-beaddd4a3d6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b13-075a-92ce-beaddd4a3d6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b13-075a-92ce-beaddd4a3d6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b13-075a-92ce-beaddd4a3d6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b13-075a-92ce-beaddd4a3d6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b13-075a-92ce-beaddd4a3d6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b13-075a-92ce-beaddd4a3d6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b13-075a-92ce-beaddd4a3d6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b13-075a-92ce-beaddd4a3d6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b13-075a-92ce-beaddd4a3d6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b13-075a-92ce-beaddd4a3d6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47.86163075379619</c:v>
                </c:pt>
                <c:pt idx="1">
                  <c:v>46.79115010635982</c:v>
                </c:pt>
                <c:pt idx="2">
                  <c:v>34.27749057915088</c:v>
                </c:pt>
                <c:pt idx="3">
                  <c:v>60.43887203183489</c:v>
                </c:pt>
                <c:pt idx="4">
                  <c:v>51.1609695102081</c:v>
                </c:pt>
                <c:pt idx="5">
                  <c:v>50.89187534205481</c:v>
                </c:pt>
                <c:pt idx="6">
                  <c:v>55.543916394755534</c:v>
                </c:pt>
                <c:pt idx="7">
                  <c:v>45.637093723202</c:v>
                </c:pt>
                <c:pt idx="8">
                  <c:v>41.29109709309372</c:v>
                </c:pt>
                <c:pt idx="9">
                  <c:v>47.53763357138514</c:v>
                </c:pt>
                <c:pt idx="10">
                  <c:v>50.361691529280684</c:v>
                </c:pt>
                <c:pt idx="11">
                  <c:v>55.34679926678401</c:v>
                </c:pt>
                <c:pt idx="12">
                  <c:v>38.46680908855553</c:v>
                </c:pt>
                <c:pt idx="13">
                  <c:v>56.46838891074766</c:v>
                </c:pt>
                <c:pt idx="14">
                  <c:v>58.658761859246525</c:v>
                </c:pt>
                <c:pt idx="15">
                  <c:v>41.36438367782032</c:v>
                </c:pt>
                <c:pt idx="16">
                  <c:v>56.78219214459511</c:v>
                </c:pt>
                <c:pt idx="17">
                  <c:v>55.73102082262332</c:v>
                </c:pt>
                <c:pt idx="18">
                  <c:v>41.99393908032592</c:v>
                </c:pt>
                <c:pt idx="19">
                  <c:v>44.81036088198303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bff-092b-d7e4-6a10abd1d37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bff-092b-d7e4-6a10abd1d37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bff-092b-d7e4-6a10abd1d37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bff-092b-d7e4-6a10abd1d37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bff-092b-d7e4-6a10abd1d37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bff-092b-d7e4-6a10abd1d37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bff-092b-d7e4-6a10abd1d37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bff-092b-d7e4-6a10abd1d37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bff-092b-d7e4-6a10abd1d37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bff-092b-d7e4-6a10abd1d37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bff-092b-d7e4-6a10abd1d37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bff-092b-d7e4-6a10abd1d37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bff-092b-d7e4-6a10abd1d37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bff-092b-d7e4-6a10abd1d37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bff-092b-d7e4-6a10abd1d37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bff-092b-d7e4-6a10abd1d37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bff-092b-d7e4-6a10abd1d37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bff-092b-d7e4-6a10abd1d37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bff-092b-d7e4-6a10abd1d37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bff-092b-d7e4-6a10abd1d37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52.82329442959482</c:v>
                </c:pt>
                <c:pt idx="1">
                  <c:v>43.44005422933796</c:v>
                </c:pt>
                <c:pt idx="2">
                  <c:v>53.94948251441262</c:v>
                </c:pt>
                <c:pt idx="3">
                  <c:v>51.10063663570324</c:v>
                </c:pt>
                <c:pt idx="4">
                  <c:v>49.14525059706072</c:v>
                </c:pt>
                <c:pt idx="5">
                  <c:v>56.55893392209516</c:v>
                </c:pt>
                <c:pt idx="6">
                  <c:v>44.68579519632219</c:v>
                </c:pt>
                <c:pt idx="7">
                  <c:v>48.0311542912895</c:v>
                </c:pt>
                <c:pt idx="8">
                  <c:v>33.43311237569134</c:v>
                </c:pt>
                <c:pt idx="9">
                  <c:v>42.554191622094784</c:v>
                </c:pt>
                <c:pt idx="10">
                  <c:v>50.36342754660435</c:v>
                </c:pt>
                <c:pt idx="11">
                  <c:v>50.90279961233439</c:v>
                </c:pt>
                <c:pt idx="12">
                  <c:v>55.68746870372881</c:v>
                </c:pt>
                <c:pt idx="13">
                  <c:v>36.71862011164628</c:v>
                </c:pt>
                <c:pt idx="14">
                  <c:v>53.06063335965176</c:v>
                </c:pt>
                <c:pt idx="15">
                  <c:v>63.20745350220861</c:v>
                </c:pt>
                <c:pt idx="16">
                  <c:v>44.791366845534526</c:v>
                </c:pt>
                <c:pt idx="17">
                  <c:v>55.14460265468392</c:v>
                </c:pt>
                <c:pt idx="18">
                  <c:v>43.270031356920406</c:v>
                </c:pt>
                <c:pt idx="19">
                  <c:v>45.80912676782625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c2-c8df-9096-561a2194910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c2-c8df-9096-561a2194910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c2-c8df-9096-561a2194910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c2-c8df-9096-561a2194910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c2-c8df-9096-561a2194910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c2-c8df-9096-561a2194910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c2-c8df-9096-561a2194910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c2-c8df-9096-561a2194910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c2-c8df-9096-561a2194910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c2-c8df-9096-561a2194910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c2-c8df-9096-561a2194910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c2-c8df-9096-561a2194910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c2-c8df-9096-561a2194910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c2-c8df-9096-561a2194910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c2-c8df-9096-561a2194910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c2-c8df-9096-561a2194910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c2-c8df-9096-561a2194910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c2-c8df-9096-561a2194910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c2-c8df-9096-561a2194910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c2-c8df-9096-561a2194910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4.4988969140648205</c:v>
                </c:pt>
                <c:pt idx="1">
                  <c:v>7.372120373295337</c:v>
                </c:pt>
                <c:pt idx="2">
                  <c:v>4.455694856533453</c:v>
                </c:pt>
                <c:pt idx="3">
                  <c:v>4.297960681852468</c:v>
                </c:pt>
                <c:pt idx="4">
                  <c:v>11.432780563848164</c:v>
                </c:pt>
                <c:pt idx="5">
                  <c:v>5.833174329791312</c:v>
                </c:pt>
                <c:pt idx="6">
                  <c:v>8.969092690333902</c:v>
                </c:pt>
                <c:pt idx="7">
                  <c:v>3.1855361672045617</c:v>
                </c:pt>
                <c:pt idx="8">
                  <c:v>7.293987950084332</c:v>
                </c:pt>
                <c:pt idx="9">
                  <c:v>3.054036772238092</c:v>
                </c:pt>
                <c:pt idx="10">
                  <c:v>3.6704226002073543</c:v>
                </c:pt>
                <c:pt idx="11">
                  <c:v>2.9208925232823337</c:v>
                </c:pt>
                <c:pt idx="12">
                  <c:v>13.86151901826371</c:v>
                </c:pt>
                <c:pt idx="13">
                  <c:v>8.840043291617889</c:v>
                </c:pt>
                <c:pt idx="14">
                  <c:v>4.2815263450983325</c:v>
                </c:pt>
                <c:pt idx="15">
                  <c:v>4.9857186615052225</c:v>
                </c:pt>
                <c:pt idx="16">
                  <c:v>4.9795719892922286</c:v>
                </c:pt>
                <c:pt idx="17">
                  <c:v>12.34195163569311</c:v>
                </c:pt>
                <c:pt idx="18">
                  <c:v>3.777101997807606</c:v>
                </c:pt>
                <c:pt idx="19">
                  <c:v>4.888664677081609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440-37af-da0b-5b0c7d335c8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440-37af-da0b-5b0c7d335c8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440-37af-da0b-5b0c7d335c8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440-37af-da0b-5b0c7d335c8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440-37af-da0b-5b0c7d335c8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440-37af-da0b-5b0c7d335c8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440-37af-da0b-5b0c7d335c8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440-37af-da0b-5b0c7d335c8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440-37af-da0b-5b0c7d335c8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440-37af-da0b-5b0c7d335c8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440-37af-da0b-5b0c7d335c8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440-37af-da0b-5b0c7d335c8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440-37af-da0b-5b0c7d335c8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440-37af-da0b-5b0c7d335c8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440-37af-da0b-5b0c7d335c8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440-37af-da0b-5b0c7d335c8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440-37af-da0b-5b0c7d335c8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440-37af-da0b-5b0c7d335c8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440-37af-da0b-5b0c7d335c8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440-37af-da0b-5b0c7d335c8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14.648690974889352</c:v>
                </c:pt>
                <c:pt idx="1">
                  <c:v>44.39272820432552</c:v>
                </c:pt>
                <c:pt idx="2">
                  <c:v>45.31709799149839</c:v>
                </c:pt>
                <c:pt idx="3">
                  <c:v>27.593687975495246</c:v>
                </c:pt>
                <c:pt idx="4">
                  <c:v>27.331414986788843</c:v>
                </c:pt>
                <c:pt idx="5">
                  <c:v>45.85235602430746</c:v>
                </c:pt>
                <c:pt idx="6">
                  <c:v>60.49275727443726</c:v>
                </c:pt>
                <c:pt idx="7">
                  <c:v>52.18829422770733</c:v>
                </c:pt>
                <c:pt idx="8">
                  <c:v>38.65597986205474</c:v>
                </c:pt>
                <c:pt idx="9">
                  <c:v>47.619477238357426</c:v>
                </c:pt>
                <c:pt idx="10">
                  <c:v>57.11933871694856</c:v>
                </c:pt>
                <c:pt idx="11">
                  <c:v>47.732041735205115</c:v>
                </c:pt>
                <c:pt idx="12">
                  <c:v>34.28951154379213</c:v>
                </c:pt>
                <c:pt idx="13">
                  <c:v>42.11534035866545</c:v>
                </c:pt>
                <c:pt idx="14">
                  <c:v>49.00393589368499</c:v>
                </c:pt>
                <c:pt idx="15">
                  <c:v>42.78589288275682</c:v>
                </c:pt>
                <c:pt idx="16">
                  <c:v>35.17654466812664</c:v>
                </c:pt>
                <c:pt idx="17">
                  <c:v>43.4249674067198</c:v>
                </c:pt>
                <c:pt idx="18">
                  <c:v>41.60699220143316</c:v>
                </c:pt>
                <c:pt idx="19">
                  <c:v>33.04904888644677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07d-d0b0-b2b3-904f256a9d3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07d-d0b0-b2b3-904f256a9d3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07d-d0b0-b2b3-904f256a9d3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07d-d0b0-b2b3-904f256a9d3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07d-d0b0-b2b3-904f256a9d3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07d-d0b0-b2b3-904f256a9d3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07d-d0b0-b2b3-904f256a9d3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07d-d0b0-b2b3-904f256a9d3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07d-d0b0-b2b3-904f256a9d3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07d-d0b0-b2b3-904f256a9d3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07d-d0b0-b2b3-904f256a9d3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07d-d0b0-b2b3-904f256a9d3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07d-d0b0-b2b3-904f256a9d3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07d-d0b0-b2b3-904f256a9d3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07d-d0b0-b2b3-904f256a9d3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07d-d0b0-b2b3-904f256a9d3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07d-d0b0-b2b3-904f256a9d3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07d-d0b0-b2b3-904f256a9d3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07d-d0b0-b2b3-904f256a9d3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07d-d0b0-b2b3-904f256a9d3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44.32759082753766</c:v>
                </c:pt>
                <c:pt idx="1">
                  <c:v>53.38901610240846</c:v>
                </c:pt>
                <c:pt idx="2">
                  <c:v>72.06650300660205</c:v>
                </c:pt>
                <c:pt idx="3">
                  <c:v>57.003136243526015</c:v>
                </c:pt>
                <c:pt idx="4">
                  <c:v>30.857641400313142</c:v>
                </c:pt>
                <c:pt idx="5">
                  <c:v>50.58085438909234</c:v>
                </c:pt>
                <c:pt idx="6">
                  <c:v>48.26270642594781</c:v>
                </c:pt>
                <c:pt idx="7">
                  <c:v>39.353426894687274</c:v>
                </c:pt>
                <c:pt idx="8">
                  <c:v>41.33222812579733</c:v>
                </c:pt>
                <c:pt idx="9">
                  <c:v>59.99562267547736</c:v>
                </c:pt>
                <c:pt idx="10">
                  <c:v>47.091978916905546</c:v>
                </c:pt>
                <c:pt idx="11">
                  <c:v>52.12048285874284</c:v>
                </c:pt>
                <c:pt idx="12">
                  <c:v>19.718715423558205</c:v>
                </c:pt>
                <c:pt idx="13">
                  <c:v>46.74989433920507</c:v>
                </c:pt>
                <c:pt idx="14">
                  <c:v>37.52403854381524</c:v>
                </c:pt>
                <c:pt idx="15">
                  <c:v>35.944080208888934</c:v>
                </c:pt>
                <c:pt idx="16">
                  <c:v>23.874317219384302</c:v>
                </c:pt>
                <c:pt idx="17">
                  <c:v>58.565737665445106</c:v>
                </c:pt>
                <c:pt idx="18">
                  <c:v>14.805427947114712</c:v>
                </c:pt>
                <c:pt idx="19">
                  <c:v>35.78376206409935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f01-5af3-d5a1-3eb4b105071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f01-5af3-d5a1-3eb4b105071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f01-5af3-d5a1-3eb4b105071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f01-5af3-d5a1-3eb4b105071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f01-5af3-d5a1-3eb4b105071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f01-5af3-d5a1-3eb4b105071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f01-5af3-d5a1-3eb4b105071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f01-5af3-d5a1-3eb4b105071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f01-5af3-d5a1-3eb4b105071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f01-5af3-d5a1-3eb4b105071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f01-5af3-d5a1-3eb4b105071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f01-5af3-d5a1-3eb4b105071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f01-5af3-d5a1-3eb4b105071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f01-5af3-d5a1-3eb4b105071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f01-5af3-d5a1-3eb4b105071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f01-5af3-d5a1-3eb4b105071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f01-5af3-d5a1-3eb4b105071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f01-5af3-d5a1-3eb4b105071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f01-5af3-d5a1-3eb4b105071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f01-5af3-d5a1-3eb4b105071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45.03538240070086</c:v>
                </c:pt>
                <c:pt idx="1">
                  <c:v>26.691426555512226</c:v>
                </c:pt>
                <c:pt idx="2">
                  <c:v>38.74865497860706</c:v>
                </c:pt>
                <c:pt idx="3">
                  <c:v>34.38075789133913</c:v>
                </c:pt>
                <c:pt idx="4">
                  <c:v>40.283357567473395</c:v>
                </c:pt>
                <c:pt idx="5">
                  <c:v>29.3096112973754</c:v>
                </c:pt>
                <c:pt idx="6">
                  <c:v>27.16167020409879</c:v>
                </c:pt>
                <c:pt idx="7">
                  <c:v>23.653551781239162</c:v>
                </c:pt>
                <c:pt idx="8">
                  <c:v>39.4063471339369</c:v>
                </c:pt>
                <c:pt idx="9">
                  <c:v>25.489715515041823</c:v>
                </c:pt>
                <c:pt idx="10">
                  <c:v>35.94381037188743</c:v>
                </c:pt>
                <c:pt idx="11">
                  <c:v>40.35012494608849</c:v>
                </c:pt>
                <c:pt idx="12">
                  <c:v>39.66808276242008</c:v>
                </c:pt>
                <c:pt idx="13">
                  <c:v>29.013165954758666</c:v>
                </c:pt>
                <c:pt idx="14">
                  <c:v>42.10706874940177</c:v>
                </c:pt>
                <c:pt idx="15">
                  <c:v>37.404946674628604</c:v>
                </c:pt>
                <c:pt idx="16">
                  <c:v>26.271396909491273</c:v>
                </c:pt>
                <c:pt idx="17">
                  <c:v>21.586485478695504</c:v>
                </c:pt>
                <c:pt idx="18">
                  <c:v>28.853781835409382</c:v>
                </c:pt>
                <c:pt idx="19">
                  <c:v>26.073788284658438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c6d-3f8c-37c4-131913a8e1c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c6d-3f8c-37c4-131913a8e1c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c6d-3f8c-37c4-131913a8e1c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c6d-3f8c-37c4-131913a8e1c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c6d-3f8c-37c4-131913a8e1c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c6d-3f8c-37c4-131913a8e1c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c6d-3f8c-37c4-131913a8e1c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c6d-3f8c-37c4-131913a8e1c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c6d-3f8c-37c4-131913a8e1c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c6d-3f8c-37c4-131913a8e1c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c6d-3f8c-37c4-131913a8e1c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c6d-3f8c-37c4-131913a8e1c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c6d-3f8c-37c4-131913a8e1c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c6d-3f8c-37c4-131913a8e1c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c6d-3f8c-37c4-131913a8e1c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c6d-3f8c-37c4-131913a8e1c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c6d-3f8c-37c4-131913a8e1c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c6d-3f8c-37c4-131913a8e1c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c6d-3f8c-37c4-131913a8e1c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c6d-3f8c-37c4-131913a8e1c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50.776313784271345</c:v>
                </c:pt>
                <c:pt idx="1">
                  <c:v>48.60007203692599</c:v>
                </c:pt>
                <c:pt idx="2">
                  <c:v>67.58628125388816</c:v>
                </c:pt>
                <c:pt idx="3">
                  <c:v>55.758541246830134</c:v>
                </c:pt>
                <c:pt idx="4">
                  <c:v>64.15139091896566</c:v>
                </c:pt>
                <c:pt idx="5">
                  <c:v>36.10074051928423</c:v>
                </c:pt>
                <c:pt idx="6">
                  <c:v>76.99363719175481</c:v>
                </c:pt>
                <c:pt idx="7">
                  <c:v>25.61851960869709</c:v>
                </c:pt>
                <c:pt idx="8">
                  <c:v>50.41016935726307</c:v>
                </c:pt>
                <c:pt idx="9">
                  <c:v>13.13726020592936</c:v>
                </c:pt>
                <c:pt idx="10">
                  <c:v>89.82869568926479</c:v>
                </c:pt>
                <c:pt idx="11">
                  <c:v>28.07798893508787</c:v>
                </c:pt>
                <c:pt idx="12">
                  <c:v>9.560507157524759</c:v>
                </c:pt>
                <c:pt idx="13">
                  <c:v>72.21767227079572</c:v>
                </c:pt>
                <c:pt idx="14">
                  <c:v>23.086337186657442</c:v>
                </c:pt>
                <c:pt idx="15">
                  <c:v>46.21237620278014</c:v>
                </c:pt>
                <c:pt idx="16">
                  <c:v>53.090289681931814</c:v>
                </c:pt>
                <c:pt idx="17">
                  <c:v>66.578878050736</c:v>
                </c:pt>
                <c:pt idx="18">
                  <c:v>66.73744167314005</c:v>
                </c:pt>
                <c:pt idx="19">
                  <c:v>45.07241985191342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67.2301164111341</c:v>
                </c:pt>
                <c:pt idx="1">
                  <c:v>38.201381910240535</c:v>
                </c:pt>
                <c:pt idx="2">
                  <c:v>32.962739681331904</c:v>
                </c:pt>
                <c:pt idx="3">
                  <c:v>31.462606449783298</c:v>
                </c:pt>
                <c:pt idx="4">
                  <c:v>20.59549712620687</c:v>
                </c:pt>
                <c:pt idx="5">
                  <c:v>18.76315254779763</c:v>
                </c:pt>
                <c:pt idx="6">
                  <c:v>15.408085295421557</c:v>
                </c:pt>
                <c:pt idx="7">
                  <c:v>13.485119937171937</c:v>
                </c:pt>
                <c:pt idx="8">
                  <c:v>13.072650875378374</c:v>
                </c:pt>
                <c:pt idx="9">
                  <c:v>12.044522831306297</c:v>
                </c:pt>
                <c:pt idx="10">
                  <c:v>11.788009733163749</c:v>
                </c:pt>
                <c:pt idx="11">
                  <c:v>11.47700917388848</c:v>
                </c:pt>
                <c:pt idx="12">
                  <c:v>9.350444093169967</c:v>
                </c:pt>
                <c:pt idx="13">
                  <c:v>9.150655061840142</c:v>
                </c:pt>
                <c:pt idx="14">
                  <c:v>8.545106777059587</c:v>
                </c:pt>
                <c:pt idx="15">
                  <c:v>8.410644276792883</c:v>
                </c:pt>
                <c:pt idx="16">
                  <c:v>7.809833854776396</c:v>
                </c:pt>
                <c:pt idx="17">
                  <c:v>7.6666043522934055</c:v>
                </c:pt>
                <c:pt idx="18">
                  <c:v>7.391603715907706</c:v>
                </c:pt>
                <c:pt idx="19">
                  <c:v>7.372463419823688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d33-b3ce-a08c-34ea97ba2db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d33-b3ce-a08c-34ea97ba2db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d33-b3ce-a08c-34ea97ba2db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d33-b3ce-a08c-34ea97ba2db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d33-b3ce-a08c-34ea97ba2db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d33-b3ce-a08c-34ea97ba2db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d33-b3ce-a08c-34ea97ba2db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d33-b3ce-a08c-34ea97ba2db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d33-b3ce-a08c-34ea97ba2db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d33-b3ce-a08c-34ea97ba2db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d33-b3ce-a08c-34ea97ba2db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d33-b3ce-a08c-34ea97ba2db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d33-b3ce-a08c-34ea97ba2db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d33-b3ce-a08c-34ea97ba2db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d33-b3ce-a08c-34ea97ba2db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d33-b3ce-a08c-34ea97ba2db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d33-b3ce-a08c-34ea97ba2db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d33-b3ce-a08c-34ea97ba2db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d33-b3ce-a08c-34ea97ba2db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d33-b3ce-a08c-34ea97ba2db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28.014150025660324</c:v>
                </c:pt>
                <c:pt idx="1">
                  <c:v>22.489707489589687</c:v>
                </c:pt>
                <c:pt idx="2">
                  <c:v>33.602511241815975</c:v>
                </c:pt>
                <c:pt idx="3">
                  <c:v>19.00155438994583</c:v>
                </c:pt>
                <c:pt idx="4">
                  <c:v>8.590906506348945</c:v>
                </c:pt>
                <c:pt idx="5">
                  <c:v>30.943759693864894</c:v>
                </c:pt>
                <c:pt idx="6">
                  <c:v>20.143377396844226</c:v>
                </c:pt>
                <c:pt idx="7">
                  <c:v>27.087515361796324</c:v>
                </c:pt>
                <c:pt idx="8">
                  <c:v>16.121064913479326</c:v>
                </c:pt>
                <c:pt idx="9">
                  <c:v>24.028375877149326</c:v>
                </c:pt>
                <c:pt idx="10">
                  <c:v>19.798227623171897</c:v>
                </c:pt>
                <c:pt idx="11">
                  <c:v>19.08073090038848</c:v>
                </c:pt>
                <c:pt idx="12">
                  <c:v>20.50000517786045</c:v>
                </c:pt>
                <c:pt idx="13">
                  <c:v>28.81797880507754</c:v>
                </c:pt>
                <c:pt idx="14">
                  <c:v>36.779673840775345</c:v>
                </c:pt>
                <c:pt idx="15">
                  <c:v>14.549544866399476</c:v>
                </c:pt>
                <c:pt idx="16">
                  <c:v>26.026887842432217</c:v>
                </c:pt>
                <c:pt idx="17">
                  <c:v>28.317378596028767</c:v>
                </c:pt>
                <c:pt idx="18">
                  <c:v>35.77675389272137</c:v>
                </c:pt>
                <c:pt idx="19">
                  <c:v>31.93447921910992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06-518e-edaa-f1c6ae7d296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06-518e-edaa-f1c6ae7d296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06-518e-edaa-f1c6ae7d296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06-518e-edaa-f1c6ae7d296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06-518e-edaa-f1c6ae7d296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206-518e-edaa-f1c6ae7d296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06-518e-edaa-f1c6ae7d296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06-518e-edaa-f1c6ae7d296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06-518e-edaa-f1c6ae7d296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206-518e-edaa-f1c6ae7d296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206-518e-edaa-f1c6ae7d296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206-518e-edaa-f1c6ae7d296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206-518e-edaa-f1c6ae7d296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206-518e-edaa-f1c6ae7d296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206-518e-edaa-f1c6ae7d296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206-518e-edaa-f1c6ae7d296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206-518e-edaa-f1c6ae7d296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206-518e-edaa-f1c6ae7d296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206-518e-edaa-f1c6ae7d296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206-518e-edaa-f1c6ae7d296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48.92416106804225</c:v>
                </c:pt>
                <c:pt idx="1">
                  <c:v>36.59247957907131</c:v>
                </c:pt>
                <c:pt idx="2">
                  <c:v>63.39874454429036</c:v>
                </c:pt>
                <c:pt idx="3">
                  <c:v>39.77787918886678</c:v>
                </c:pt>
                <c:pt idx="4">
                  <c:v>55.96874531312615</c:v>
                </c:pt>
                <c:pt idx="5">
                  <c:v>60.074311304631856</c:v>
                </c:pt>
                <c:pt idx="6">
                  <c:v>46.320401860370254</c:v>
                </c:pt>
                <c:pt idx="7">
                  <c:v>45.10786215576946</c:v>
                </c:pt>
                <c:pt idx="8">
                  <c:v>51.39586014926649</c:v>
                </c:pt>
                <c:pt idx="9">
                  <c:v>51.773456311147996</c:v>
                </c:pt>
                <c:pt idx="10">
                  <c:v>47.828646780800526</c:v>
                </c:pt>
                <c:pt idx="11">
                  <c:v>46.495270130207956</c:v>
                </c:pt>
                <c:pt idx="12">
                  <c:v>49.90655641091633</c:v>
                </c:pt>
                <c:pt idx="13">
                  <c:v>53.149884167419806</c:v>
                </c:pt>
                <c:pt idx="14">
                  <c:v>31.969959039731336</c:v>
                </c:pt>
                <c:pt idx="15">
                  <c:v>45.19188678822826</c:v>
                </c:pt>
                <c:pt idx="16">
                  <c:v>50.10415488000826</c:v>
                </c:pt>
                <c:pt idx="17">
                  <c:v>38.21549788810784</c:v>
                </c:pt>
                <c:pt idx="18">
                  <c:v>47.760037239158194</c:v>
                </c:pt>
                <c:pt idx="19">
                  <c:v>53.46486582224881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a0-60ba-3593-605b5797aa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a0-60ba-3593-605b5797aa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ea0-60ba-3593-605b5797aa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a0-60ba-3593-605b5797aa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a0-60ba-3593-605b5797aa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a0-60ba-3593-605b5797aa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ea0-60ba-3593-605b5797aa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ea0-60ba-3593-605b5797aa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ea0-60ba-3593-605b5797aa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ea0-60ba-3593-605b5797aa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ea0-60ba-3593-605b5797aa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ea0-60ba-3593-605b5797aa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ea0-60ba-3593-605b5797aa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ea0-60ba-3593-605b5797aa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ea0-60ba-3593-605b5797aa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ea0-60ba-3593-605b5797aa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ea0-60ba-3593-605b5797aa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ea0-60ba-3593-605b5797aa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ea0-60ba-3593-605b5797aa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ea0-60ba-3593-605b5797aa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50.27614942875196</c:v>
                </c:pt>
                <c:pt idx="1">
                  <c:v>50.361691529280684</c:v>
                </c:pt>
                <c:pt idx="2">
                  <c:v>55.543916394755534</c:v>
                </c:pt>
                <c:pt idx="3">
                  <c:v>56.57287242109629</c:v>
                </c:pt>
                <c:pt idx="4">
                  <c:v>56.46838891074766</c:v>
                </c:pt>
                <c:pt idx="5">
                  <c:v>46.08590892395277</c:v>
                </c:pt>
                <c:pt idx="6">
                  <c:v>47.69136727198727</c:v>
                </c:pt>
                <c:pt idx="7">
                  <c:v>53.55558672978918</c:v>
                </c:pt>
                <c:pt idx="8">
                  <c:v>34.27749057915088</c:v>
                </c:pt>
                <c:pt idx="9">
                  <c:v>41.99393908032592</c:v>
                </c:pt>
                <c:pt idx="10">
                  <c:v>49.08327194851886</c:v>
                </c:pt>
                <c:pt idx="11">
                  <c:v>55.73102082262332</c:v>
                </c:pt>
                <c:pt idx="12">
                  <c:v>65.22529078334098</c:v>
                </c:pt>
                <c:pt idx="13">
                  <c:v>43.56750518284808</c:v>
                </c:pt>
                <c:pt idx="14">
                  <c:v>51.1609695102081</c:v>
                </c:pt>
                <c:pt idx="15">
                  <c:v>53.916377220905375</c:v>
                </c:pt>
                <c:pt idx="16">
                  <c:v>52.582175176594774</c:v>
                </c:pt>
                <c:pt idx="17">
                  <c:v>57.279209112034884</c:v>
                </c:pt>
                <c:pt idx="18">
                  <c:v>51.850627922587435</c:v>
                </c:pt>
                <c:pt idx="19">
                  <c:v>49.173944684168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4cb-0279-6699-68a96624387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4cb-0279-6699-68a96624387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4cb-0279-6699-68a96624387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4cb-0279-6699-68a96624387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4cb-0279-6699-68a96624387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4cb-0279-6699-68a96624387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4cb-0279-6699-68a96624387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4cb-0279-6699-68a96624387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4cb-0279-6699-68a96624387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4cb-0279-6699-68a96624387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4cb-0279-6699-68a96624387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4cb-0279-6699-68a96624387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4cb-0279-6699-68a96624387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4cb-0279-6699-68a96624387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4cb-0279-6699-68a96624387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4cb-0279-6699-68a96624387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4cb-0279-6699-68a96624387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4cb-0279-6699-68a96624387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4cb-0279-6699-68a96624387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4cb-0279-6699-68a96624387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45.21966914040827</c:v>
                </c:pt>
                <c:pt idx="1">
                  <c:v>50.36342754660435</c:v>
                </c:pt>
                <c:pt idx="2">
                  <c:v>44.68579519632219</c:v>
                </c:pt>
                <c:pt idx="3">
                  <c:v>31.006410360473332</c:v>
                </c:pt>
                <c:pt idx="4">
                  <c:v>36.71862011164628</c:v>
                </c:pt>
                <c:pt idx="5">
                  <c:v>54.08186573772173</c:v>
                </c:pt>
                <c:pt idx="6">
                  <c:v>45.36449542378984</c:v>
                </c:pt>
                <c:pt idx="7">
                  <c:v>39.609337919575985</c:v>
                </c:pt>
                <c:pt idx="8">
                  <c:v>53.94948251441262</c:v>
                </c:pt>
                <c:pt idx="9">
                  <c:v>43.270031356920406</c:v>
                </c:pt>
                <c:pt idx="10">
                  <c:v>38.22588193750426</c:v>
                </c:pt>
                <c:pt idx="11">
                  <c:v>55.14460265468392</c:v>
                </c:pt>
                <c:pt idx="12">
                  <c:v>47.06389775305068</c:v>
                </c:pt>
                <c:pt idx="13">
                  <c:v>32.47966287983494</c:v>
                </c:pt>
                <c:pt idx="14">
                  <c:v>49.14525059706072</c:v>
                </c:pt>
                <c:pt idx="15">
                  <c:v>55.55992452797738</c:v>
                </c:pt>
                <c:pt idx="16">
                  <c:v>48.922289256340505</c:v>
                </c:pt>
                <c:pt idx="17">
                  <c:v>58.20988624647264</c:v>
                </c:pt>
                <c:pt idx="18">
                  <c:v>43.91213444620317</c:v>
                </c:pt>
                <c:pt idx="19">
                  <c:v>41.21431828712512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5aa-24a4-edee-1006e0378be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5aa-24a4-edee-1006e0378be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5aa-24a4-edee-1006e0378be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5aa-24a4-edee-1006e0378be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5aa-24a4-edee-1006e0378be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5aa-24a4-edee-1006e0378be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5aa-24a4-edee-1006e0378be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5aa-24a4-edee-1006e0378be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5aa-24a4-edee-1006e0378be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5aa-24a4-edee-1006e0378be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5aa-24a4-edee-1006e0378be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5aa-24a4-edee-1006e0378be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5aa-24a4-edee-1006e0378be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5aa-24a4-edee-1006e0378be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5aa-24a4-edee-1006e0378be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5aa-24a4-edee-1006e0378be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5aa-24a4-edee-1006e0378be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5aa-24a4-edee-1006e0378be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5aa-24a4-edee-1006e0378be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5aa-24a4-edee-1006e0378be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2.7600475723940594</c:v>
                </c:pt>
                <c:pt idx="1">
                  <c:v>3.6704226002073543</c:v>
                </c:pt>
                <c:pt idx="2">
                  <c:v>8.969092690333902</c:v>
                </c:pt>
                <c:pt idx="3">
                  <c:v>15.897425333607274</c:v>
                </c:pt>
                <c:pt idx="4">
                  <c:v>8.840043291617889</c:v>
                </c:pt>
                <c:pt idx="5">
                  <c:v>27.984025074080332</c:v>
                </c:pt>
                <c:pt idx="6">
                  <c:v>4.007719048224775</c:v>
                </c:pt>
                <c:pt idx="7">
                  <c:v>4.957254751399211</c:v>
                </c:pt>
                <c:pt idx="8">
                  <c:v>4.455694856533453</c:v>
                </c:pt>
                <c:pt idx="9">
                  <c:v>3.777101997807606</c:v>
                </c:pt>
                <c:pt idx="10">
                  <c:v>5.836781568527682</c:v>
                </c:pt>
                <c:pt idx="11">
                  <c:v>12.34195163569311</c:v>
                </c:pt>
                <c:pt idx="12">
                  <c:v>4.558337693387511</c:v>
                </c:pt>
                <c:pt idx="13">
                  <c:v>2.1432192926916427</c:v>
                </c:pt>
                <c:pt idx="14">
                  <c:v>11.432780563848164</c:v>
                </c:pt>
                <c:pt idx="15">
                  <c:v>4.113817921663999</c:v>
                </c:pt>
                <c:pt idx="16">
                  <c:v>2.441453879503976</c:v>
                </c:pt>
                <c:pt idx="17">
                  <c:v>4.531314609248061</c:v>
                </c:pt>
                <c:pt idx="18">
                  <c:v>3.1158270187408714</c:v>
                </c:pt>
                <c:pt idx="19">
                  <c:v>5.655960923070885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bac-b59e-5063-8b611b5d3c6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bac-b59e-5063-8b611b5d3c6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bac-b59e-5063-8b611b5d3c6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bac-b59e-5063-8b611b5d3c6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bac-b59e-5063-8b611b5d3c6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bac-b59e-5063-8b611b5d3c6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bac-b59e-5063-8b611b5d3c6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bac-b59e-5063-8b611b5d3c6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bac-b59e-5063-8b611b5d3c6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bac-b59e-5063-8b611b5d3c6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bac-b59e-5063-8b611b5d3c6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bac-b59e-5063-8b611b5d3c6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bac-b59e-5063-8b611b5d3c6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bac-b59e-5063-8b611b5d3c6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bac-b59e-5063-8b611b5d3c6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bac-b59e-5063-8b611b5d3c6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bac-b59e-5063-8b611b5d3c6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bac-b59e-5063-8b611b5d3c6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bac-b59e-5063-8b611b5d3c6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bac-b59e-5063-8b611b5d3c6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36.39744535592275</c:v>
                </c:pt>
                <c:pt idx="1">
                  <c:v>57.11933871694856</c:v>
                </c:pt>
                <c:pt idx="2">
                  <c:v>60.49275727443726</c:v>
                </c:pt>
                <c:pt idx="3">
                  <c:v>44.782667745249384</c:v>
                </c:pt>
                <c:pt idx="4">
                  <c:v>42.11534035866545</c:v>
                </c:pt>
                <c:pt idx="5">
                  <c:v>30.941959648935672</c:v>
                </c:pt>
                <c:pt idx="6">
                  <c:v>35.34359703318038</c:v>
                </c:pt>
                <c:pt idx="7">
                  <c:v>46.44080656838864</c:v>
                </c:pt>
                <c:pt idx="8">
                  <c:v>45.31709799149839</c:v>
                </c:pt>
                <c:pt idx="9">
                  <c:v>41.60699220143316</c:v>
                </c:pt>
                <c:pt idx="10">
                  <c:v>48.28817610676066</c:v>
                </c:pt>
                <c:pt idx="11">
                  <c:v>43.4249674067198</c:v>
                </c:pt>
                <c:pt idx="12">
                  <c:v>30.52958873213423</c:v>
                </c:pt>
                <c:pt idx="13">
                  <c:v>41.71196543921702</c:v>
                </c:pt>
                <c:pt idx="14">
                  <c:v>27.331414986788843</c:v>
                </c:pt>
                <c:pt idx="15">
                  <c:v>49.967306231092586</c:v>
                </c:pt>
                <c:pt idx="16">
                  <c:v>63.81983635637631</c:v>
                </c:pt>
                <c:pt idx="17">
                  <c:v>52.755737340425924</c:v>
                </c:pt>
                <c:pt idx="18">
                  <c:v>40.07201770580257</c:v>
                </c:pt>
                <c:pt idx="19">
                  <c:v>31.959909941306556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8c-05ce-9953-acaa99ce220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f8c-05ce-9953-acaa99ce220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f8c-05ce-9953-acaa99ce220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f8c-05ce-9953-acaa99ce220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f8c-05ce-9953-acaa99ce220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f8c-05ce-9953-acaa99ce220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f8c-05ce-9953-acaa99ce220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f8c-05ce-9953-acaa99ce220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f8c-05ce-9953-acaa99ce220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f8c-05ce-9953-acaa99ce220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f8c-05ce-9953-acaa99ce220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f8c-05ce-9953-acaa99ce220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f8c-05ce-9953-acaa99ce220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f8c-05ce-9953-acaa99ce220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f8c-05ce-9953-acaa99ce220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f8c-05ce-9953-acaa99ce220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f8c-05ce-9953-acaa99ce220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f8c-05ce-9953-acaa99ce220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f8c-05ce-9953-acaa99ce220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f8c-05ce-9953-acaa99ce220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61.813598434654594</c:v>
                </c:pt>
                <c:pt idx="1">
                  <c:v>47.091978916905546</c:v>
                </c:pt>
                <c:pt idx="2">
                  <c:v>48.26270642594781</c:v>
                </c:pt>
                <c:pt idx="3">
                  <c:v>49.231804717610956</c:v>
                </c:pt>
                <c:pt idx="4">
                  <c:v>46.74989433920507</c:v>
                </c:pt>
                <c:pt idx="5">
                  <c:v>22.22603615298658</c:v>
                </c:pt>
                <c:pt idx="6">
                  <c:v>22.449161145971615</c:v>
                </c:pt>
                <c:pt idx="7">
                  <c:v>25.68461293854728</c:v>
                </c:pt>
                <c:pt idx="8">
                  <c:v>72.06650300660205</c:v>
                </c:pt>
                <c:pt idx="9">
                  <c:v>14.805427947114712</c:v>
                </c:pt>
                <c:pt idx="10">
                  <c:v>48.209397511038084</c:v>
                </c:pt>
                <c:pt idx="11">
                  <c:v>58.565737665445106</c:v>
                </c:pt>
                <c:pt idx="12">
                  <c:v>63.0644415547862</c:v>
                </c:pt>
                <c:pt idx="13">
                  <c:v>51.44787124449769</c:v>
                </c:pt>
                <c:pt idx="14">
                  <c:v>30.857641400313142</c:v>
                </c:pt>
                <c:pt idx="15">
                  <c:v>29.054504243671573</c:v>
                </c:pt>
                <c:pt idx="16">
                  <c:v>39.693662408207054</c:v>
                </c:pt>
                <c:pt idx="17">
                  <c:v>30.501636087296358</c:v>
                </c:pt>
                <c:pt idx="18">
                  <c:v>32.32204222842549</c:v>
                </c:pt>
                <c:pt idx="19">
                  <c:v>17.75121402762486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d11-df8a-34df-ae5a791e69c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d11-df8a-34df-ae5a791e69c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d11-df8a-34df-ae5a791e69c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d11-df8a-34df-ae5a791e69c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d11-df8a-34df-ae5a791e69c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d11-df8a-34df-ae5a791e69c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d11-df8a-34df-ae5a791e69c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d11-df8a-34df-ae5a791e69c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d11-df8a-34df-ae5a791e69c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d11-df8a-34df-ae5a791e69c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d11-df8a-34df-ae5a791e69c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d11-df8a-34df-ae5a791e69c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d11-df8a-34df-ae5a791e69c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d11-df8a-34df-ae5a791e69c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d11-df8a-34df-ae5a791e69c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d11-df8a-34df-ae5a791e69c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d11-df8a-34df-ae5a791e69c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d11-df8a-34df-ae5a791e69c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d11-df8a-34df-ae5a791e69c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d11-df8a-34df-ae5a791e69c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45.85965595344539</c:v>
                </c:pt>
                <c:pt idx="1">
                  <c:v>35.94381037188743</c:v>
                </c:pt>
                <c:pt idx="2">
                  <c:v>27.16167020409879</c:v>
                </c:pt>
                <c:pt idx="3">
                  <c:v>43.87468420818759</c:v>
                </c:pt>
                <c:pt idx="4">
                  <c:v>29.013165954758666</c:v>
                </c:pt>
                <c:pt idx="5">
                  <c:v>23.204760995175064</c:v>
                </c:pt>
                <c:pt idx="6">
                  <c:v>29.85252854053107</c:v>
                </c:pt>
                <c:pt idx="7">
                  <c:v>27.269981577815113</c:v>
                </c:pt>
                <c:pt idx="8">
                  <c:v>38.74865497860706</c:v>
                </c:pt>
                <c:pt idx="9">
                  <c:v>28.853781835409382</c:v>
                </c:pt>
                <c:pt idx="10">
                  <c:v>18.508845618206564</c:v>
                </c:pt>
                <c:pt idx="11">
                  <c:v>21.586485478695504</c:v>
                </c:pt>
                <c:pt idx="12">
                  <c:v>37.0645981282026</c:v>
                </c:pt>
                <c:pt idx="13">
                  <c:v>28.624722185513225</c:v>
                </c:pt>
                <c:pt idx="14">
                  <c:v>40.283357567473395</c:v>
                </c:pt>
                <c:pt idx="15">
                  <c:v>41.322934976906495</c:v>
                </c:pt>
                <c:pt idx="16">
                  <c:v>36.55867427372771</c:v>
                </c:pt>
                <c:pt idx="17">
                  <c:v>36.2969112642966</c:v>
                </c:pt>
                <c:pt idx="18">
                  <c:v>39.06198604842938</c:v>
                </c:pt>
                <c:pt idx="19">
                  <c:v>43.058555697134665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883-648c-f83d-6e589164812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883-648c-f83d-6e589164812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883-648c-f83d-6e589164812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883-648c-f83d-6e589164812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883-648c-f83d-6e589164812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883-648c-f83d-6e589164812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883-648c-f83d-6e589164812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883-648c-f83d-6e589164812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883-648c-f83d-6e589164812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883-648c-f83d-6e589164812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883-648c-f83d-6e589164812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883-648c-f83d-6e589164812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883-648c-f83d-6e589164812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883-648c-f83d-6e589164812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883-648c-f83d-6e589164812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883-648c-f83d-6e589164812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883-648c-f83d-6e589164812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883-648c-f83d-6e589164812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883-648c-f83d-6e589164812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883-648c-f83d-6e589164812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5.075332698878328</c:v>
                </c:pt>
                <c:pt idx="1">
                  <c:v>11.788009733163749</c:v>
                </c:pt>
                <c:pt idx="2">
                  <c:v>15.408085295421557</c:v>
                </c:pt>
                <c:pt idx="3">
                  <c:v>4.517621271991552</c:v>
                </c:pt>
                <c:pt idx="4">
                  <c:v>9.150655061840142</c:v>
                </c:pt>
                <c:pt idx="5">
                  <c:v>6.764685841299493</c:v>
                </c:pt>
                <c:pt idx="6">
                  <c:v>6.023489887528497</c:v>
                </c:pt>
                <c:pt idx="7">
                  <c:v>4.896754103314201</c:v>
                </c:pt>
                <c:pt idx="8">
                  <c:v>32.962739681331904</c:v>
                </c:pt>
                <c:pt idx="9">
                  <c:v>7.391603715907706</c:v>
                </c:pt>
                <c:pt idx="10">
                  <c:v>6.6524536943818475</c:v>
                </c:pt>
                <c:pt idx="11">
                  <c:v>7.6666043522934055</c:v>
                </c:pt>
                <c:pt idx="12">
                  <c:v>2.557218525874203</c:v>
                </c:pt>
                <c:pt idx="13">
                  <c:v>2.0795328839952796</c:v>
                </c:pt>
                <c:pt idx="14">
                  <c:v>20.59549712620687</c:v>
                </c:pt>
                <c:pt idx="15">
                  <c:v>5.155521821632536</c:v>
                </c:pt>
                <c:pt idx="16">
                  <c:v>7.158705281645626</c:v>
                </c:pt>
                <c:pt idx="17">
                  <c:v>2.719390939598586</c:v>
                </c:pt>
                <c:pt idx="18">
                  <c:v>4.1553480478325975</c:v>
                </c:pt>
                <c:pt idx="19">
                  <c:v>4.565841831458026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96.09529501415936</c:v>
                </c:pt>
                <c:pt idx="1">
                  <c:v>89.82869568926479</c:v>
                </c:pt>
                <c:pt idx="2">
                  <c:v>76.99363719175481</c:v>
                </c:pt>
                <c:pt idx="3">
                  <c:v>72.89859545684196</c:v>
                </c:pt>
                <c:pt idx="4">
                  <c:v>72.21767227079572</c:v>
                </c:pt>
                <c:pt idx="5">
                  <c:v>71.93823367068423</c:v>
                </c:pt>
                <c:pt idx="6">
                  <c:v>70.10333291869432</c:v>
                </c:pt>
                <c:pt idx="7">
                  <c:v>68.51990559272544</c:v>
                </c:pt>
                <c:pt idx="8">
                  <c:v>67.58628125388816</c:v>
                </c:pt>
                <c:pt idx="9">
                  <c:v>66.73744167314005</c:v>
                </c:pt>
                <c:pt idx="10">
                  <c:v>66.68421363732249</c:v>
                </c:pt>
                <c:pt idx="11">
                  <c:v>66.578878050736</c:v>
                </c:pt>
                <c:pt idx="12">
                  <c:v>66.49312757808083</c:v>
                </c:pt>
                <c:pt idx="13">
                  <c:v>64.89809555006661</c:v>
                </c:pt>
                <c:pt idx="14">
                  <c:v>64.15139091896566</c:v>
                </c:pt>
                <c:pt idx="15">
                  <c:v>63.39595257021001</c:v>
                </c:pt>
                <c:pt idx="16">
                  <c:v>63.32035648961937</c:v>
                </c:pt>
                <c:pt idx="17">
                  <c:v>62.500782727608396</c:v>
                </c:pt>
                <c:pt idx="18">
                  <c:v>62.334156047959134</c:v>
                </c:pt>
                <c:pt idx="19">
                  <c:v>59.106449578698765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245</Slides>
  <Notes>245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245</vt:i4>
      </vt:variant>
    </vt:vector>
  </HeadingPairs>
  <TitlesOfParts>
    <vt:vector size="24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2021-10-30T07:57:13Z</dcterms:created>
  <dcterms:modified xsi:type="dcterms:W3CDTF">2021-10-30T07:57:13Z</dcterms:modified>
</cp:coreProperties>
</file>